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asciiTheme="minorHAnsi" w:eastAsiaTheme="minorEastAsia" w:hAnsiTheme="minorHAnsi" w:cstheme="minorBidi"/>
          <w:b w:val="0"/>
          <w:bCs w:val="0"/>
          <w:color w:val="FFFFFF" w:themeColor="background1"/>
          <w:sz w:val="16"/>
          <w:szCs w:val="16"/>
          <w:u w:val="none"/>
        </w:rPr>
        <w:id w:val="1496459004"/>
        <w:lock w:val="contentLocked"/>
        <w:placeholder>
          <w:docPart w:val="DefaultPlaceholder_-1854013440"/>
        </w:placeholder>
        <w:group/>
      </w:sdtPr>
      <w:sdtEndPr>
        <w:rPr>
          <w:rFonts w:ascii="Arial" w:hAnsi="Arial" w:cstheme="minorHAnsi"/>
          <w:color w:val="auto"/>
          <w:sz w:val="24"/>
          <w:szCs w:val="24"/>
        </w:rPr>
      </w:sdtEndPr>
      <w:sdtContent>
        <w:p w14:paraId="2B3BA777" w14:textId="1F3054A4" w:rsidR="00041A7D" w:rsidRPr="00A07C43" w:rsidRDefault="00351F83" w:rsidP="00041A7D">
          <w:pPr>
            <w:pStyle w:val="ARIAL15COMPONENTHEADING"/>
            <w:rPr>
              <w:color w:val="FFFFFF" w:themeColor="background1"/>
              <w:sz w:val="16"/>
              <w:szCs w:val="16"/>
            </w:rPr>
          </w:pPr>
          <w:r w:rsidRPr="00A07C43">
            <w:rPr>
              <w:noProof/>
              <w:color w:val="FFFFFF" w:themeColor="background1"/>
              <w:sz w:val="16"/>
              <w:szCs w:val="16"/>
            </w:rPr>
            <mc:AlternateContent>
              <mc:Choice Requires="wps">
                <w:drawing>
                  <wp:anchor distT="0" distB="0" distL="114300" distR="114300" simplePos="0" relativeHeight="251658242" behindDoc="0" locked="0" layoutInCell="1" allowOverlap="1" wp14:anchorId="5E42DE59" wp14:editId="43A1317A">
                    <wp:simplePos x="0" y="0"/>
                    <wp:positionH relativeFrom="column">
                      <wp:posOffset>-368300</wp:posOffset>
                    </wp:positionH>
                    <wp:positionV relativeFrom="page">
                      <wp:posOffset>1504950</wp:posOffset>
                    </wp:positionV>
                    <wp:extent cx="6653530" cy="0"/>
                    <wp:effectExtent l="0" t="19050" r="33020" b="19050"/>
                    <wp:wrapTopAndBottom/>
                    <wp:docPr id="1" name="Straight Connector 1"/>
                    <wp:cNvGraphicFramePr/>
                    <a:graphic xmlns:a="http://schemas.openxmlformats.org/drawingml/2006/main">
                      <a:graphicData uri="http://schemas.microsoft.com/office/word/2010/wordprocessingShape">
                        <wps:wsp>
                          <wps:cNvCnPr/>
                          <wps:spPr>
                            <a:xfrm flipV="1">
                              <a:off x="0" y="0"/>
                              <a:ext cx="6653530" cy="0"/>
                            </a:xfrm>
                            <a:prstGeom prst="line">
                              <a:avLst/>
                            </a:prstGeom>
                            <a:ln w="28575">
                              <a:solidFill>
                                <a:schemeClr val="accent6">
                                  <a:lumMod val="75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7292BF6" id="Straight Connector 1" o:spid="_x0000_s1026" style="position:absolute;flip:y;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 from="-29pt,118.5pt" to="494.9pt,11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h9aY1gEAABAEAAAOAAAAZHJzL2Uyb0RvYy54bWysU01v2zAMvQ/YfxB0X+ykcFoYcXpo0V32&#10;UWzd7qpMxQL0BUmNk38/ik7coNtlwy6CTPI98j3Rm9uDNWwPMWnvOr5c1JyBk77XbtfxH08PH244&#10;S1m4XhjvoONHSPx2+/7dZgwtrPzgTQ+RIYlL7Rg6PuQc2qpKcgAr0sIHcJhUPlqR8TPuqj6KEdmt&#10;qVZ1va5GH/sQvYSUMHo/JfmW+JUCmb8qlSAz03GcLdMZ6XwuZ7XdiHYXRRi0PI0h/mEKK7TDpjPV&#10;vciCvUT9G5XVMvrkVV5IbyuvlJZAGlDNsn6j5vsgApAWNCeF2ab0/2jll/2de4xowxhSm8JjLCoO&#10;KlqmjA4/8U1JF07KDmTbcbYNDplJDK7XzVVzhe7Kc66aKApViCl/BG9ZuXTcaFcUiVbsP6WMbbH0&#10;XFLCxrGx46ub5rqhsuSN7h+0MSVJWwF3JrK9wPcUUoLLa6ozL/az76f4dVPX9LLIPUOo0wUb5ozD&#10;4KtsuuWjgWmOb6CY7lHeZMBMdNl7WfaHmLC6wBROOgPrSUFZ5bdDn4Gn+gIF2ta/Ac8I6uxdnsFW&#10;Ox//1D0f5s5T/dmBSXex4Nn3R1oIsgbXjhSefpGy15ffBH/9kbe/AAAA//8DAFBLAwQUAAYACAAA&#10;ACEAj9towdsAAAALAQAADwAAAGRycy9kb3ducmV2LnhtbEyPwU7DQAxE70j8w8pI3NoNAdptmk2F&#10;kIBzWz7ATUwSNeuNsts0+XuMhAQ32zMav8l3k+vUSENoPVt4WCagiEtftVxb+Dy+LQyoEJEr7DyT&#10;hZkC7Irbmxyzyl95T+Mh1kpCOGRooYmxz7QOZUMOw9L3xKJ9+cFhlHWodTXgVcJdp9MkWWmHLcuH&#10;Bnt6bag8Hy7OQj/Oq/mj1eyNe0pNvX7nPTpr7++mly2oSFP8M8MPvqBDIUwnf+EqqM7C4tlIl2gh&#10;fVzLII6N2UiZ0+9FF7n+36H4BgAA//8DAFBLAQItABQABgAIAAAAIQC2gziS/gAAAOEBAAATAAAA&#10;AAAAAAAAAAAAAAAAAABbQ29udGVudF9UeXBlc10ueG1sUEsBAi0AFAAGAAgAAAAhADj9If/WAAAA&#10;lAEAAAsAAAAAAAAAAAAAAAAALwEAAF9yZWxzLy5yZWxzUEsBAi0AFAAGAAgAAAAhAI6H1pjWAQAA&#10;EAQAAA4AAAAAAAAAAAAAAAAALgIAAGRycy9lMm9Eb2MueG1sUEsBAi0AFAAGAAgAAAAhAI/baMHb&#10;AAAACwEAAA8AAAAAAAAAAAAAAAAAMAQAAGRycy9kb3ducmV2LnhtbFBLBQYAAAAABAAEAPMAAAA4&#10;BQAAAAA=&#10;" strokecolor="#538135 [2409]" strokeweight="2.25pt">
                    <v:stroke joinstyle="miter"/>
                    <w10:wrap type="topAndBottom" anchory="page"/>
                  </v:line>
                </w:pict>
              </mc:Fallback>
            </mc:AlternateContent>
          </w:r>
          <w:r w:rsidR="000D75E5">
            <w:rPr>
              <w:color w:val="FFFFFF" w:themeColor="background1"/>
              <w:sz w:val="16"/>
              <w:szCs w:val="16"/>
            </w:rPr>
            <w:t>C</w:t>
          </w:r>
          <w:r w:rsidR="00041A7D" w:rsidRPr="00A07C43">
            <w:rPr>
              <w:color w:val="FFFFFF" w:themeColor="background1"/>
              <w:sz w:val="16"/>
              <w:szCs w:val="16"/>
            </w:rPr>
            <w:t>OVER PAGE</w:t>
          </w:r>
        </w:p>
        <w:p w14:paraId="7290EB67" w14:textId="406F029C" w:rsidR="00351F83" w:rsidRPr="00EA4352" w:rsidRDefault="00351F83" w:rsidP="00A50E75">
          <w:pPr>
            <w:jc w:val="center"/>
            <w:rPr>
              <w:b/>
              <w:sz w:val="56"/>
              <w:szCs w:val="56"/>
            </w:rPr>
          </w:pPr>
          <w:r w:rsidRPr="00EA4352">
            <w:rPr>
              <w:b/>
              <w:sz w:val="56"/>
              <w:szCs w:val="56"/>
            </w:rPr>
            <w:t>PUBLIC PARTICIPATION PLAN</w:t>
          </w:r>
        </w:p>
        <w:p w14:paraId="3CA3D31E" w14:textId="1CF8B2FD" w:rsidR="00351F83" w:rsidRPr="00E354F0" w:rsidRDefault="00B11296" w:rsidP="00351F83">
          <w:pPr>
            <w:jc w:val="center"/>
          </w:pPr>
        </w:p>
      </w:sdtContent>
    </w:sdt>
    <w:sdt>
      <w:sdtPr>
        <w:id w:val="-1614738857"/>
        <w:lock w:val="contentLocked"/>
        <w:placeholder>
          <w:docPart w:val="DefaultPlaceholder_-1854013440"/>
        </w:placeholder>
        <w:group/>
      </w:sdtPr>
      <w:sdtEndPr>
        <w:rPr>
          <w:b/>
          <w:sz w:val="30"/>
          <w:szCs w:val="30"/>
          <w:u w:val="single"/>
        </w:rPr>
      </w:sdtEndPr>
      <w:sdtContent>
        <w:p w14:paraId="73E6F3BF" w14:textId="0A8C9FF4" w:rsidR="00351F83" w:rsidRPr="00E354F0" w:rsidRDefault="00351F83" w:rsidP="00D21C7A">
          <w:pPr>
            <w:jc w:val="center"/>
          </w:pPr>
        </w:p>
        <w:p w14:paraId="7CCA91A9" w14:textId="274FF83A" w:rsidR="00A83F46" w:rsidRPr="00E354F0" w:rsidRDefault="00A83F46" w:rsidP="00D21C7A">
          <w:pPr>
            <w:jc w:val="center"/>
          </w:pPr>
        </w:p>
        <w:p w14:paraId="7E21DC05" w14:textId="5592A36C" w:rsidR="00351F83" w:rsidRPr="00E354F0" w:rsidRDefault="00073718" w:rsidP="00D21C7A">
          <w:pPr>
            <w:jc w:val="center"/>
            <w:rPr>
              <w:b/>
            </w:rPr>
          </w:pPr>
          <w:r w:rsidRPr="00E354F0">
            <w:rPr>
              <w:b/>
            </w:rPr>
            <w:t>A</w:t>
          </w:r>
          <w:r w:rsidR="00025191">
            <w:rPr>
              <w:b/>
            </w:rPr>
            <w:t>p</w:t>
          </w:r>
          <w:r w:rsidRPr="00E354F0">
            <w:rPr>
              <w:b/>
            </w:rPr>
            <w:t>plicant</w:t>
          </w:r>
          <w:r w:rsidR="00351F83" w:rsidRPr="00E354F0">
            <w:rPr>
              <w:b/>
            </w:rPr>
            <w:t>:</w:t>
          </w:r>
        </w:p>
        <w:sdt>
          <w:sdtPr>
            <w:rPr>
              <w:rStyle w:val="ARIAL12FILLIN"/>
            </w:rPr>
            <w:alias w:val="[INSERT APPLICANT NAME]"/>
            <w:tag w:val="appname"/>
            <w:id w:val="-1996401020"/>
            <w:lock w:val="sdtLocked"/>
            <w:placeholder>
              <w:docPart w:val="B80F001E2F2747C5A92D3652B8A34932"/>
            </w:placeholder>
            <w:showingPlcHdr/>
            <w:dataBinding w:prefixMappings="xmlns:ns0='http://schemas.microsoft.com/office/2006/coverPageProps' " w:xpath="/ns0:CoverPageProperties[1]/ns0:Abstract[1]" w:storeItemID="{55AF091B-3C7A-41E3-B477-F2FDAA23CFDA}"/>
            <w:text w:multiLine="1"/>
          </w:sdtPr>
          <w:sdtEndPr>
            <w:rPr>
              <w:rStyle w:val="ARIAL12FILLIN"/>
            </w:rPr>
          </w:sdtEndPr>
          <w:sdtContent>
            <w:p w14:paraId="4F3D0308" w14:textId="5C179E2D" w:rsidR="00924E96" w:rsidRPr="00AF394C" w:rsidRDefault="009A369D" w:rsidP="00AF394C">
              <w:pPr>
                <w:jc w:val="center"/>
              </w:pPr>
              <w:r w:rsidRPr="00F212FB">
                <w:rPr>
                  <w:rStyle w:val="PlaceholderText"/>
                  <w:color w:val="7B7B7B" w:themeColor="accent3" w:themeShade="BF"/>
                </w:rPr>
                <w:t>[INSERT APPLICANT NAME]</w:t>
              </w:r>
            </w:p>
          </w:sdtContent>
        </w:sdt>
        <w:p w14:paraId="7EA75D27" w14:textId="77777777" w:rsidR="0084460C" w:rsidRDefault="0084460C" w:rsidP="00FA4A75">
          <w:pPr>
            <w:jc w:val="center"/>
            <w:rPr>
              <w:rFonts w:cs="Arial"/>
              <w:b/>
              <w:bCs/>
            </w:rPr>
          </w:pPr>
        </w:p>
        <w:p w14:paraId="3FE9280E" w14:textId="605A2E19" w:rsidR="00FA4A75" w:rsidRDefault="00FA4A75" w:rsidP="00FA4A75">
          <w:pPr>
            <w:jc w:val="center"/>
            <w:rPr>
              <w:rFonts w:cs="Arial"/>
              <w:b/>
              <w:bCs/>
            </w:rPr>
          </w:pPr>
          <w:r w:rsidRPr="00E354F0">
            <w:rPr>
              <w:rFonts w:cs="Arial"/>
              <w:b/>
              <w:bCs/>
            </w:rPr>
            <w:t>Facility:</w:t>
          </w:r>
        </w:p>
        <w:p w14:paraId="238BC4E0" w14:textId="70979882" w:rsidR="00924E96" w:rsidRDefault="00B11296" w:rsidP="00924E96">
          <w:pPr>
            <w:jc w:val="center"/>
            <w:rPr>
              <w:rStyle w:val="ARIAL12FILLIN"/>
            </w:rPr>
          </w:pPr>
          <w:sdt>
            <w:sdtPr>
              <w:rPr>
                <w:rStyle w:val="ARIAL12FILLIN"/>
              </w:rPr>
              <w:alias w:val="[INSERT FACILITY PROJECT/ACTION NAME]"/>
              <w:tag w:val="facprname"/>
              <w:id w:val="-1459871363"/>
              <w:placeholder>
                <w:docPart w:val="85946E2A0CEE4C24B423E8DCFBC58527"/>
              </w:placeholder>
              <w:showingPlcHdr/>
              <w:dataBinding w:prefixMappings="xmlns:ns0='http://purl.org/dc/elements/1.1/' xmlns:ns1='http://schemas.openxmlformats.org/package/2006/metadata/core-properties' " w:xpath="/ns1:coreProperties[1]/ns0:title[1]" w:storeItemID="{6C3C8BC8-F283-45AE-878A-BAB7291924A1}"/>
              <w15:color w:val="F6F6F6"/>
              <w:text w:multiLine="1"/>
            </w:sdtPr>
            <w:sdtEndPr>
              <w:rPr>
                <w:rStyle w:val="ARIAL12FILLIN"/>
              </w:rPr>
            </w:sdtEndPr>
            <w:sdtContent>
              <w:r w:rsidR="00496FF6" w:rsidRPr="00BE4FCA">
                <w:rPr>
                  <w:rStyle w:val="ARIAL12FILLIN"/>
                  <w:color w:val="7B7B7B" w:themeColor="accent3" w:themeShade="BF"/>
                </w:rPr>
                <w:t>[INSERT FACILITY AND PROJECT/ACTION NAME]</w:t>
              </w:r>
            </w:sdtContent>
          </w:sdt>
          <w:r w:rsidR="00BE4FCA">
            <w:rPr>
              <w:rStyle w:val="CommentReference"/>
            </w:rPr>
            <w:t xml:space="preserve"> </w:t>
          </w:r>
        </w:p>
        <w:sdt>
          <w:sdtPr>
            <w:rPr>
              <w:rStyle w:val="ARIAL12FILLIN"/>
            </w:rPr>
            <w:alias w:val="[INSERT FACILITY/PROJECT SITE LOCATION ADDRESS]"/>
            <w:tag w:val="siteadd1"/>
            <w:id w:val="324323735"/>
            <w:lock w:val="sdtLocked"/>
            <w:placeholder>
              <w:docPart w:val="4871AA0D8ED64662B454B1A440D9C952"/>
            </w:placeholder>
            <w:showingPlcHdr/>
            <w:dataBinding w:prefixMappings="xmlns:ns0='http://purl.org/dc/elements/1.1/' xmlns:ns1='http://schemas.openxmlformats.org/package/2006/metadata/core-properties' " w:xpath="/ns1:coreProperties[1]/ns1:category[1]" w:storeItemID="{6C3C8BC8-F283-45AE-878A-BAB7291924A1}"/>
            <w:text w:multiLine="1"/>
          </w:sdtPr>
          <w:sdtEndPr>
            <w:rPr>
              <w:rStyle w:val="DefaultParagraphFont"/>
              <w:b/>
            </w:rPr>
          </w:sdtEndPr>
          <w:sdtContent>
            <w:p w14:paraId="074FDC80" w14:textId="023A4924" w:rsidR="00924E96" w:rsidRPr="00924E96" w:rsidRDefault="00924E96" w:rsidP="00924E96">
              <w:pPr>
                <w:jc w:val="center"/>
                <w:rPr>
                  <w:b/>
                </w:rPr>
              </w:pPr>
              <w:r w:rsidRPr="00924E96">
                <w:rPr>
                  <w:bCs/>
                  <w:color w:val="7B7B7B" w:themeColor="accent3" w:themeShade="BF"/>
                </w:rPr>
                <w:t>[INSERT FACILITY/PROJECT SITE LOCATION ADDRESS]</w:t>
              </w:r>
            </w:p>
          </w:sdtContent>
        </w:sdt>
        <w:p w14:paraId="1BCB56FA" w14:textId="77777777" w:rsidR="00924E96" w:rsidRPr="00924E96" w:rsidRDefault="00B11296" w:rsidP="00924E96">
          <w:pPr>
            <w:jc w:val="center"/>
            <w:rPr>
              <w:b/>
            </w:rPr>
          </w:pPr>
          <w:sdt>
            <w:sdtPr>
              <w:rPr>
                <w:rStyle w:val="ARIAL12FILLIN"/>
              </w:rPr>
              <w:alias w:val="[INSERT MUNICIPALITY/COUNTY FOR LOCATION OF FACILITY/PROJECT SITE]"/>
              <w:tag w:val="siteadd2"/>
              <w:id w:val="295025240"/>
              <w:lock w:val="sdtLocked"/>
              <w:placeholder>
                <w:docPart w:val="BDFA5117C5DA41049F15FC55F43C9C54"/>
              </w:placeholder>
              <w:showingPlcHdr/>
              <w:dataBinding w:prefixMappings="xmlns:ns0='http://purl.org/dc/elements/1.1/' xmlns:ns1='http://schemas.openxmlformats.org/package/2006/metadata/core-properties' " w:xpath="/ns1:coreProperties[1]/ns0:description[1]" w:storeItemID="{6C3C8BC8-F283-45AE-878A-BAB7291924A1}"/>
              <w:text w:multiLine="1"/>
            </w:sdtPr>
            <w:sdtEndPr>
              <w:rPr>
                <w:rStyle w:val="DefaultParagraphFont"/>
                <w:b/>
              </w:rPr>
            </w:sdtEndPr>
            <w:sdtContent>
              <w:r w:rsidR="00924E96" w:rsidRPr="00924E96">
                <w:rPr>
                  <w:bCs/>
                  <w:color w:val="7B7B7B" w:themeColor="accent3" w:themeShade="BF"/>
                </w:rPr>
                <w:t>[INSERT MUNICIPALITY/COUNTY FOR LOCATION OF FACILITY/PROJECT SITE]</w:t>
              </w:r>
            </w:sdtContent>
          </w:sdt>
          <w:r w:rsidR="00924E96" w:rsidRPr="00924E96">
            <w:rPr>
              <w:b/>
            </w:rPr>
            <w:t xml:space="preserve"> </w:t>
          </w:r>
        </w:p>
        <w:p w14:paraId="01364E06" w14:textId="77777777" w:rsidR="00924E96" w:rsidRPr="00E354F0" w:rsidRDefault="00924E96" w:rsidP="0003547E">
          <w:pPr>
            <w:rPr>
              <w:b/>
            </w:rPr>
          </w:pPr>
        </w:p>
        <w:p w14:paraId="556FF641" w14:textId="3025B986" w:rsidR="00D6747D" w:rsidRPr="00E354F0" w:rsidRDefault="005620C6" w:rsidP="00D21C7A">
          <w:pPr>
            <w:jc w:val="center"/>
            <w:rPr>
              <w:b/>
            </w:rPr>
          </w:pPr>
          <w:r w:rsidRPr="00E354F0">
            <w:rPr>
              <w:b/>
            </w:rPr>
            <w:t xml:space="preserve">NYSDEC Application </w:t>
          </w:r>
          <w:r w:rsidR="00134848" w:rsidRPr="00E354F0">
            <w:rPr>
              <w:b/>
            </w:rPr>
            <w:t>Number</w:t>
          </w:r>
          <w:r w:rsidR="00D6747D" w:rsidRPr="00E354F0">
            <w:rPr>
              <w:b/>
            </w:rPr>
            <w:t>:</w:t>
          </w:r>
        </w:p>
        <w:p w14:paraId="2265BCBB" w14:textId="0552F8EC" w:rsidR="00351F83" w:rsidRDefault="00B11296" w:rsidP="00C40B31">
          <w:pPr>
            <w:jc w:val="center"/>
          </w:pPr>
          <w:sdt>
            <w:sdtPr>
              <w:rPr>
                <w:rStyle w:val="ARIAL12FILLIN"/>
              </w:rPr>
              <w:alias w:val="[INSERT DEC ID NUMBER]"/>
              <w:tag w:val="decid"/>
              <w:id w:val="1831026450"/>
              <w:lock w:val="sdtLocked"/>
              <w:placeholder>
                <w:docPart w:val="CF0277998321422DAC591573FFE5F9A7"/>
              </w:placeholder>
              <w:showingPlcHdr/>
              <w:dataBinding w:prefixMappings="xmlns:ns0='http://schemas.openxmlformats.org/officeDocument/2006/extended-properties' " w:xpath="/ns0:Properties[1]/ns0:Company[1]" w:storeItemID="{6668398D-A668-4E3E-A5EB-62B293D839F1}"/>
              <w:text/>
            </w:sdtPr>
            <w:sdtEndPr>
              <w:rPr>
                <w:rStyle w:val="PlaceholderText"/>
                <w:color w:val="666666"/>
              </w:rPr>
            </w:sdtEndPr>
            <w:sdtContent>
              <w:r w:rsidR="009506EF" w:rsidRPr="00C30855">
                <w:rPr>
                  <w:rStyle w:val="PlaceholderText"/>
                  <w:color w:val="7B7B7B" w:themeColor="accent3" w:themeShade="BF"/>
                </w:rPr>
                <w:t>[INSERT DEC ID NUMBER]</w:t>
              </w:r>
            </w:sdtContent>
          </w:sdt>
        </w:p>
        <w:p w14:paraId="144DF9CD" w14:textId="77777777" w:rsidR="00C40B31" w:rsidRPr="00E354F0" w:rsidRDefault="00C40B31" w:rsidP="00C40B31">
          <w:pPr>
            <w:jc w:val="center"/>
          </w:pPr>
        </w:p>
        <w:p w14:paraId="34062927" w14:textId="4D84DB6C" w:rsidR="00351F83" w:rsidRPr="00E354F0" w:rsidRDefault="00351F83" w:rsidP="00D21C7A">
          <w:pPr>
            <w:jc w:val="center"/>
            <w:rPr>
              <w:b/>
            </w:rPr>
          </w:pPr>
          <w:r w:rsidRPr="00E354F0">
            <w:rPr>
              <w:b/>
            </w:rPr>
            <w:t>Submitted to:</w:t>
          </w:r>
        </w:p>
        <w:p w14:paraId="6B658120" w14:textId="00DA308A" w:rsidR="00351F83" w:rsidRPr="00E354F0" w:rsidRDefault="00351F83" w:rsidP="00D21C7A">
          <w:pPr>
            <w:jc w:val="center"/>
          </w:pPr>
          <w:r w:rsidRPr="00E354F0">
            <w:t>New York State Department</w:t>
          </w:r>
          <w:r w:rsidR="008B3FCC" w:rsidRPr="00E354F0">
            <w:t xml:space="preserve"> o</w:t>
          </w:r>
          <w:r w:rsidRPr="00E354F0">
            <w:t>f Environmental Conservation</w:t>
          </w:r>
          <w:r w:rsidR="009F7C46">
            <w:t xml:space="preserve"> (NYSDEC)</w:t>
          </w:r>
        </w:p>
        <w:bookmarkStart w:id="0" w:name="_Hlk106731702" w:displacedByCustomXml="next"/>
        <w:sdt>
          <w:sdtPr>
            <w:rPr>
              <w:rStyle w:val="ARIAL12FILLIN"/>
            </w:rPr>
            <w:alias w:val="[INSERT REGIONAL OFFICE ADDRESS]"/>
            <w:tag w:val="decreg"/>
            <w:id w:val="1523966652"/>
            <w:lock w:val="sdtLocked"/>
            <w:placeholder>
              <w:docPart w:val="61AE273909D24BA59C4F96A1FE078E09"/>
            </w:placeholder>
            <w:showingPlcHdr/>
            <w:dataBinding w:prefixMappings="xmlns:ns0='http://schemas.microsoft.com/office/2006/coverPageProps' " w:xpath="/ns0:CoverPageProperties[1]/ns0:CompanyAddress[1]" w:storeItemID="{55AF091B-3C7A-41E3-B477-F2FDAA23CFDA}"/>
            <w:text w:multiLine="1"/>
          </w:sdtPr>
          <w:sdtEndPr>
            <w:rPr>
              <w:rStyle w:val="ARIAL12FILLIN"/>
            </w:rPr>
          </w:sdtEndPr>
          <w:sdtContent>
            <w:p w14:paraId="635E1ACB" w14:textId="4A32295E" w:rsidR="00FE083A" w:rsidRPr="00E354F0" w:rsidRDefault="00743681" w:rsidP="00743681">
              <w:pPr>
                <w:jc w:val="center"/>
                <w:rPr>
                  <w:color w:val="0070C0"/>
                </w:rPr>
              </w:pPr>
              <w:r w:rsidRPr="00C30855">
                <w:rPr>
                  <w:rStyle w:val="PlaceholderText"/>
                  <w:color w:val="7B7B7B" w:themeColor="accent3" w:themeShade="BF"/>
                </w:rPr>
                <w:t>[INSERT REGIONAL OFFICE ADDRESS]</w:t>
              </w:r>
            </w:p>
          </w:sdtContent>
        </w:sdt>
        <w:bookmarkEnd w:id="0"/>
        <w:p w14:paraId="6910E913" w14:textId="58447DEA" w:rsidR="00351F83" w:rsidRPr="00E354F0" w:rsidRDefault="00351F83" w:rsidP="00D21C7A">
          <w:pPr>
            <w:jc w:val="center"/>
          </w:pPr>
        </w:p>
        <w:p w14:paraId="569F6322" w14:textId="77777777" w:rsidR="001438BE" w:rsidRPr="00E354F0" w:rsidRDefault="001438BE" w:rsidP="00D21C7A">
          <w:pPr>
            <w:jc w:val="center"/>
          </w:pPr>
        </w:p>
        <w:p w14:paraId="48CA76E9" w14:textId="6F82E8F9" w:rsidR="00351F83" w:rsidRPr="00E354F0" w:rsidRDefault="00351F83" w:rsidP="00D21C7A">
          <w:pPr>
            <w:jc w:val="center"/>
            <w:rPr>
              <w:b/>
            </w:rPr>
          </w:pPr>
          <w:r w:rsidRPr="00E354F0">
            <w:rPr>
              <w:b/>
            </w:rPr>
            <w:t>Prepared by:</w:t>
          </w:r>
        </w:p>
        <w:sdt>
          <w:sdtPr>
            <w:rPr>
              <w:rStyle w:val="ARIAL12FILLIN"/>
              <w:color w:val="7B7B7B" w:themeColor="accent3" w:themeShade="BF"/>
            </w:rPr>
            <w:alias w:val="INSERT PREPARER NAME AND AFFILIATION"/>
            <w:tag w:val="PREPARER OF PPP"/>
            <w:id w:val="-1440297129"/>
            <w:lock w:val="sdtLocked"/>
            <w:placeholder>
              <w:docPart w:val="DefaultPlaceholder_-1854013440"/>
            </w:placeholder>
          </w:sdtPr>
          <w:sdtEndPr>
            <w:rPr>
              <w:rStyle w:val="ARIAL12FILLIN"/>
            </w:rPr>
          </w:sdtEndPr>
          <w:sdtContent>
            <w:p w14:paraId="1A40AFE6" w14:textId="5E6144F9" w:rsidR="00351F83" w:rsidRPr="00E91ABF" w:rsidRDefault="00351F83" w:rsidP="00D21C7A">
              <w:pPr>
                <w:jc w:val="center"/>
                <w:rPr>
                  <w:color w:val="7B7B7B" w:themeColor="accent3" w:themeShade="BF"/>
                </w:rPr>
              </w:pPr>
              <w:r w:rsidRPr="0080617B">
                <w:rPr>
                  <w:rStyle w:val="ARIAL12FILLIN"/>
                </w:rPr>
                <w:t>[IN</w:t>
              </w:r>
              <w:r w:rsidR="008A265A" w:rsidRPr="0080617B">
                <w:rPr>
                  <w:rStyle w:val="ARIAL12FILLIN"/>
                </w:rPr>
                <w:t>S</w:t>
              </w:r>
              <w:r w:rsidRPr="0080617B">
                <w:rPr>
                  <w:rStyle w:val="ARIAL12FILLIN"/>
                </w:rPr>
                <w:t>ERT PREPARER NAME AND A</w:t>
              </w:r>
              <w:r w:rsidR="003B4990" w:rsidRPr="0080617B">
                <w:rPr>
                  <w:rStyle w:val="ARIAL12FILLIN"/>
                </w:rPr>
                <w:t>FF</w:t>
              </w:r>
              <w:r w:rsidR="007C2FDC" w:rsidRPr="0080617B">
                <w:rPr>
                  <w:rStyle w:val="ARIAL12FILLIN"/>
                </w:rPr>
                <w:t>I</w:t>
              </w:r>
              <w:r w:rsidR="003B4990" w:rsidRPr="0080617B">
                <w:rPr>
                  <w:rStyle w:val="ARIAL12FILLIN"/>
                </w:rPr>
                <w:t>LIATION</w:t>
              </w:r>
              <w:r w:rsidRPr="0080617B">
                <w:rPr>
                  <w:rStyle w:val="ARIAL12FILLIN"/>
                </w:rPr>
                <w:t>]</w:t>
              </w:r>
            </w:p>
          </w:sdtContent>
        </w:sdt>
        <w:p w14:paraId="3EA8C992" w14:textId="77777777" w:rsidR="00351F83" w:rsidRPr="00E354F0" w:rsidRDefault="00351F83" w:rsidP="00D21C7A">
          <w:pPr>
            <w:jc w:val="center"/>
          </w:pPr>
        </w:p>
        <w:p w14:paraId="5DA878BA" w14:textId="60DC8F75" w:rsidR="009F7C46" w:rsidRPr="0033150B" w:rsidRDefault="009F7C46" w:rsidP="009F7C46">
          <w:pPr>
            <w:jc w:val="center"/>
            <w:rPr>
              <w:b/>
            </w:rPr>
          </w:pPr>
          <w:r w:rsidRPr="0033150B">
            <w:rPr>
              <w:b/>
            </w:rPr>
            <w:t>As Required by:</w:t>
          </w:r>
        </w:p>
        <w:p w14:paraId="7998A74E" w14:textId="0F0C0A04" w:rsidR="009F7C46" w:rsidRPr="00240793" w:rsidRDefault="009F7C46" w:rsidP="0058047D">
          <w:pPr>
            <w:jc w:val="center"/>
          </w:pPr>
          <w:r w:rsidRPr="00240793">
            <w:t xml:space="preserve">NYSDEC under Uniform Procedures Act Part </w:t>
          </w:r>
          <w:r w:rsidRPr="00503255">
            <w:rPr>
              <w:rStyle w:val="ARIAL12FILLIN"/>
            </w:rPr>
            <w:t>621.3(a)(3)</w:t>
          </w:r>
          <w:r w:rsidR="00C20615" w:rsidRPr="00503255">
            <w:rPr>
              <w:rStyle w:val="ARIAL12FILLIN"/>
            </w:rPr>
            <w:t xml:space="preserve"> and/or</w:t>
          </w:r>
          <w:r w:rsidR="00315EC7" w:rsidRPr="00503255">
            <w:rPr>
              <w:rStyle w:val="ARIAL12FILLIN"/>
            </w:rPr>
            <w:t xml:space="preserve"> 621.3(a)(13)</w:t>
          </w:r>
        </w:p>
        <w:p w14:paraId="232C6963" w14:textId="340ECB0F" w:rsidR="009F7C46" w:rsidRPr="00240793" w:rsidRDefault="009F7C46" w:rsidP="0058047D">
          <w:pPr>
            <w:jc w:val="center"/>
          </w:pPr>
          <w:r w:rsidRPr="00240793">
            <w:t>following the procedural guidance for a Public Participation Plan under                       NYSDEC Commissioner Policy 29, Environmental Justice and Permitting (CP-29)</w:t>
          </w:r>
        </w:p>
        <w:p w14:paraId="3C9FA8B7" w14:textId="77777777" w:rsidR="00F417AA" w:rsidRDefault="00F417AA" w:rsidP="00D21C7A">
          <w:pPr>
            <w:jc w:val="center"/>
          </w:pPr>
        </w:p>
        <w:p w14:paraId="42C0DA20" w14:textId="77777777" w:rsidR="00F417AA" w:rsidRDefault="00F417AA" w:rsidP="00D21C7A">
          <w:pPr>
            <w:jc w:val="center"/>
          </w:pPr>
        </w:p>
        <w:p w14:paraId="5E0D7FE9" w14:textId="15932730" w:rsidR="001438BE" w:rsidRPr="00E354F0" w:rsidRDefault="001438BE" w:rsidP="00D21C7A">
          <w:pPr>
            <w:jc w:val="center"/>
            <w:rPr>
              <w:b/>
            </w:rPr>
          </w:pPr>
          <w:r w:rsidRPr="00E354F0">
            <w:rPr>
              <w:b/>
            </w:rPr>
            <w:t>Date:</w:t>
          </w:r>
        </w:p>
        <w:sdt>
          <w:sdtPr>
            <w:rPr>
              <w:rStyle w:val="ARIAL12FILLIN"/>
            </w:rPr>
            <w:alias w:val="[INSERT DATE OR REVISION DATE]"/>
            <w:tag w:val="[DATE OR REVISION DATE]"/>
            <w:id w:val="-1304297469"/>
            <w:lock w:val="sdtLocked"/>
            <w:placeholder>
              <w:docPart w:val="DefaultPlaceholder_-1854013440"/>
            </w:placeholder>
          </w:sdtPr>
          <w:sdtEndPr>
            <w:rPr>
              <w:rStyle w:val="ARIAL12FILLIN"/>
            </w:rPr>
          </w:sdtEndPr>
          <w:sdtContent>
            <w:p w14:paraId="35E619AB" w14:textId="4163729A" w:rsidR="00930942" w:rsidRPr="0080617B" w:rsidRDefault="00351F83" w:rsidP="00D21C7A">
              <w:pPr>
                <w:jc w:val="center"/>
              </w:pPr>
              <w:r w:rsidRPr="0080617B">
                <w:rPr>
                  <w:rStyle w:val="ARIAL12FILLIN"/>
                </w:rPr>
                <w:t>[</w:t>
              </w:r>
              <w:r w:rsidR="001438BE" w:rsidRPr="0080617B">
                <w:rPr>
                  <w:rStyle w:val="ARIAL12FILLIN"/>
                </w:rPr>
                <w:t xml:space="preserve">INSERT </w:t>
              </w:r>
              <w:r w:rsidRPr="0080617B">
                <w:rPr>
                  <w:rStyle w:val="ARIAL12FILLIN"/>
                </w:rPr>
                <w:t>DATE</w:t>
              </w:r>
              <w:r w:rsidR="008B3FCC" w:rsidRPr="0080617B">
                <w:rPr>
                  <w:rStyle w:val="ARIAL12FILLIN"/>
                </w:rPr>
                <w:t xml:space="preserve"> OR REVISION DATE</w:t>
              </w:r>
              <w:r w:rsidRPr="0080617B">
                <w:rPr>
                  <w:rStyle w:val="ARIAL12FILLIN"/>
                </w:rPr>
                <w:t>]</w:t>
              </w:r>
            </w:p>
          </w:sdtContent>
        </w:sdt>
        <w:p w14:paraId="1591EC4E" w14:textId="66DEA83D" w:rsidR="005E5A47" w:rsidRPr="00E354F0" w:rsidRDefault="005E5A47" w:rsidP="00AD1013"/>
        <w:p w14:paraId="3DBEB42C" w14:textId="77777777" w:rsidR="00D04CAE" w:rsidRDefault="00D04CAE" w:rsidP="00D04CAE">
          <w:pPr>
            <w:contextualSpacing/>
            <w:rPr>
              <w:i/>
              <w:color w:val="000000" w:themeColor="text1"/>
              <w:sz w:val="22"/>
              <w:szCs w:val="22"/>
            </w:rPr>
          </w:pPr>
        </w:p>
        <w:p w14:paraId="2DCAB64D" w14:textId="77777777" w:rsidR="00D04CAE" w:rsidRDefault="00D04CAE" w:rsidP="00D04CAE">
          <w:pPr>
            <w:contextualSpacing/>
            <w:rPr>
              <w:i/>
              <w:color w:val="000000" w:themeColor="text1"/>
              <w:sz w:val="22"/>
              <w:szCs w:val="22"/>
            </w:rPr>
          </w:pPr>
        </w:p>
        <w:p w14:paraId="3C979043" w14:textId="77777777" w:rsidR="00D04CAE" w:rsidRDefault="00D04CAE" w:rsidP="00D04CAE">
          <w:pPr>
            <w:contextualSpacing/>
            <w:rPr>
              <w:i/>
              <w:color w:val="000000" w:themeColor="text1"/>
              <w:sz w:val="22"/>
              <w:szCs w:val="22"/>
            </w:rPr>
          </w:pPr>
        </w:p>
        <w:p w14:paraId="41F79D54" w14:textId="77777777" w:rsidR="00D04CAE" w:rsidRDefault="00D04CAE" w:rsidP="00D04CAE">
          <w:pPr>
            <w:contextualSpacing/>
            <w:rPr>
              <w:i/>
              <w:color w:val="000000" w:themeColor="text1"/>
              <w:sz w:val="22"/>
              <w:szCs w:val="22"/>
            </w:rPr>
          </w:pPr>
        </w:p>
        <w:p w14:paraId="092713DB" w14:textId="77777777" w:rsidR="00C30855" w:rsidRDefault="00C30855" w:rsidP="00D04CAE">
          <w:pPr>
            <w:contextualSpacing/>
            <w:rPr>
              <w:i/>
              <w:color w:val="000000" w:themeColor="text1"/>
              <w:sz w:val="22"/>
              <w:szCs w:val="22"/>
            </w:rPr>
          </w:pPr>
        </w:p>
        <w:p w14:paraId="77BE23C4" w14:textId="77777777" w:rsidR="00055C85" w:rsidRDefault="00055C85" w:rsidP="00D04CAE">
          <w:pPr>
            <w:contextualSpacing/>
            <w:rPr>
              <w:i/>
              <w:color w:val="000000" w:themeColor="text1"/>
              <w:sz w:val="22"/>
              <w:szCs w:val="22"/>
            </w:rPr>
          </w:pPr>
        </w:p>
        <w:p w14:paraId="226E4BA9" w14:textId="77777777" w:rsidR="0090362F" w:rsidRDefault="0090362F" w:rsidP="00D04CAE">
          <w:pPr>
            <w:contextualSpacing/>
            <w:rPr>
              <w:i/>
              <w:color w:val="000000" w:themeColor="text1"/>
              <w:sz w:val="22"/>
              <w:szCs w:val="22"/>
            </w:rPr>
          </w:pPr>
        </w:p>
        <w:p w14:paraId="549272A5" w14:textId="77777777" w:rsidR="00055C85" w:rsidRDefault="00055C85" w:rsidP="00D04CAE">
          <w:pPr>
            <w:contextualSpacing/>
            <w:rPr>
              <w:i/>
              <w:color w:val="000000" w:themeColor="text1"/>
              <w:sz w:val="22"/>
              <w:szCs w:val="22"/>
            </w:rPr>
          </w:pPr>
        </w:p>
        <w:p w14:paraId="093FA7C2" w14:textId="3EE9B84B" w:rsidR="00D04CAE" w:rsidRPr="00CB47F5" w:rsidRDefault="00D04CAE" w:rsidP="00D04CAE">
          <w:pPr>
            <w:contextualSpacing/>
            <w:rPr>
              <w:i/>
              <w:color w:val="000000" w:themeColor="text1"/>
              <w:sz w:val="22"/>
              <w:szCs w:val="22"/>
            </w:rPr>
          </w:pPr>
          <w:r w:rsidRPr="00710211">
            <w:rPr>
              <w:i/>
              <w:color w:val="000000" w:themeColor="text1"/>
              <w:sz w:val="22"/>
              <w:szCs w:val="22"/>
            </w:rPr>
            <w:t>Note: It is the applicant’s responsibility for fully implementing this PPP once approved by NYSDEC. This PPP reflects current information as of the date of its approval by NYSDEC</w:t>
          </w:r>
          <w:r w:rsidRPr="008375BD">
            <w:rPr>
              <w:i/>
              <w:color w:val="000000" w:themeColor="text1"/>
              <w:sz w:val="22"/>
              <w:szCs w:val="22"/>
            </w:rPr>
            <w:t>.</w:t>
          </w:r>
        </w:p>
        <w:p w14:paraId="7403C92B" w14:textId="71093D96" w:rsidR="00A4374F" w:rsidRPr="00E354F0" w:rsidRDefault="00A4374F">
          <w:pPr>
            <w:rPr>
              <w:b/>
              <w:sz w:val="30"/>
              <w:szCs w:val="30"/>
              <w:u w:val="single"/>
            </w:rPr>
          </w:pPr>
          <w:r w:rsidRPr="00E354F0">
            <w:rPr>
              <w:b/>
              <w:sz w:val="30"/>
              <w:szCs w:val="30"/>
              <w:u w:val="single"/>
            </w:rPr>
            <w:br w:type="page"/>
          </w:r>
        </w:p>
      </w:sdtContent>
    </w:sdt>
    <w:bookmarkStart w:id="1" w:name="TABLEOFCONTENTS" w:displacedByCustomXml="next"/>
    <w:sdt>
      <w:sdtPr>
        <w:rPr>
          <w:rFonts w:asciiTheme="minorHAnsi" w:eastAsiaTheme="minorHAnsi" w:hAnsiTheme="minorHAnsi" w:cstheme="minorBidi"/>
          <w:b w:val="0"/>
          <w:bCs w:val="0"/>
          <w:sz w:val="24"/>
          <w:szCs w:val="24"/>
          <w:u w:val="none"/>
        </w:rPr>
        <w:id w:val="1387535850"/>
        <w:lock w:val="contentLocked"/>
        <w:placeholder>
          <w:docPart w:val="DefaultPlaceholder_-1854013440"/>
        </w:placeholder>
        <w:group/>
      </w:sdtPr>
      <w:sdtEndPr>
        <w:rPr>
          <w:rFonts w:ascii="Arial" w:hAnsi="Arial" w:cstheme="minorHAnsi"/>
        </w:rPr>
      </w:sdtEndPr>
      <w:sdtContent>
        <w:p w14:paraId="0280A8CA" w14:textId="43E0FD19" w:rsidR="00400CD7" w:rsidRPr="00B82FFB" w:rsidRDefault="00A26DCA" w:rsidP="001411B2">
          <w:pPr>
            <w:pStyle w:val="ARIAL15COMPONENTHEADING"/>
          </w:pPr>
          <w:r w:rsidRPr="00B82FFB">
            <w:t>TABLE OF CONTENTS</w:t>
          </w:r>
        </w:p>
        <w:bookmarkEnd w:id="1"/>
        <w:p w14:paraId="37926CE9" w14:textId="77777777" w:rsidR="004C0A80" w:rsidRDefault="004C0A80" w:rsidP="00AD1013">
          <w:pPr>
            <w:rPr>
              <w:u w:val="single"/>
            </w:rPr>
          </w:pPr>
        </w:p>
        <w:p w14:paraId="7ABC749A" w14:textId="6A220E7B" w:rsidR="001A2A7F" w:rsidRPr="00E354F0" w:rsidRDefault="004C0A80" w:rsidP="00AD1013">
          <w:r>
            <w:rPr>
              <w:u w:val="single"/>
            </w:rPr>
            <w:t xml:space="preserve">Narrative Sections </w:t>
          </w:r>
        </w:p>
        <w:p w14:paraId="39F6225C" w14:textId="77777777" w:rsidR="00612A29" w:rsidRDefault="00612A29" w:rsidP="0058047D"/>
        <w:p w14:paraId="7E497284" w14:textId="3B300DBB" w:rsidR="00D6057D" w:rsidRPr="001A19E5" w:rsidRDefault="00106470" w:rsidP="0058047D">
          <w:r w:rsidRPr="001A19E5">
            <w:t xml:space="preserve">1.0 </w:t>
          </w:r>
          <w:r w:rsidR="00D6057D" w:rsidRPr="001A19E5">
            <w:t>Introduction and Objective</w:t>
          </w:r>
        </w:p>
        <w:p w14:paraId="2A888706" w14:textId="28B82354" w:rsidR="00D6057D" w:rsidRPr="007E2871" w:rsidRDefault="00106470" w:rsidP="0058047D">
          <w:bookmarkStart w:id="2" w:name="_Hlk106195082"/>
          <w:r w:rsidRPr="001A19E5">
            <w:t xml:space="preserve">2.0 </w:t>
          </w:r>
          <w:r w:rsidR="00D6057D" w:rsidRPr="001A19E5">
            <w:t xml:space="preserve">Project </w:t>
          </w:r>
          <w:r w:rsidR="00F4769E" w:rsidRPr="001A19E5">
            <w:t>D</w:t>
          </w:r>
          <w:r w:rsidR="00D6057D" w:rsidRPr="001A19E5">
            <w:t xml:space="preserve">escription and </w:t>
          </w:r>
          <w:r w:rsidR="00F4769E" w:rsidRPr="001A19E5">
            <w:t>P</w:t>
          </w:r>
          <w:r w:rsidR="00D6057D" w:rsidRPr="001A19E5">
            <w:t xml:space="preserve">roposed </w:t>
          </w:r>
          <w:r w:rsidR="00F4769E" w:rsidRPr="001A19E5">
            <w:t>A</w:t>
          </w:r>
          <w:r w:rsidR="00D6057D" w:rsidRPr="001A19E5">
            <w:t>ction</w:t>
          </w:r>
        </w:p>
        <w:p w14:paraId="7B3D2F81" w14:textId="46553CB0" w:rsidR="009A4907" w:rsidRPr="007E2871" w:rsidRDefault="00106470" w:rsidP="0058047D">
          <w:pPr>
            <w:pStyle w:val="ListParagraph"/>
            <w:rPr>
              <w:rFonts w:eastAsia="Times New Roman"/>
            </w:rPr>
          </w:pPr>
          <w:r w:rsidRPr="007E2871">
            <w:rPr>
              <w:rFonts w:eastAsia="Times New Roman"/>
            </w:rPr>
            <w:t xml:space="preserve">2.1 </w:t>
          </w:r>
          <w:bookmarkStart w:id="3" w:name="ProjectOverview"/>
          <w:r w:rsidR="009A4907" w:rsidRPr="007E2871">
            <w:rPr>
              <w:rFonts w:eastAsia="Times New Roman"/>
            </w:rPr>
            <w:t xml:space="preserve">Project Overview </w:t>
          </w:r>
          <w:bookmarkEnd w:id="3"/>
        </w:p>
        <w:p w14:paraId="6B73F319" w14:textId="31C4A63A" w:rsidR="009A4907" w:rsidRPr="007E2871" w:rsidRDefault="00106470" w:rsidP="0058047D">
          <w:pPr>
            <w:pStyle w:val="ListParagraph"/>
            <w:rPr>
              <w:rFonts w:eastAsia="Times New Roman"/>
            </w:rPr>
          </w:pPr>
          <w:r w:rsidRPr="007E2871">
            <w:rPr>
              <w:rFonts w:eastAsia="Times New Roman"/>
            </w:rPr>
            <w:t xml:space="preserve">2.2 </w:t>
          </w:r>
          <w:bookmarkStart w:id="4" w:name="NatureofProposedProjectActionandPurpose"/>
          <w:r w:rsidR="009A4907" w:rsidRPr="007E2871">
            <w:rPr>
              <w:rFonts w:eastAsia="Times New Roman"/>
            </w:rPr>
            <w:t>Nature of Proposed Project/Action and Purpose</w:t>
          </w:r>
          <w:bookmarkEnd w:id="4"/>
        </w:p>
        <w:p w14:paraId="456E9FC6" w14:textId="41779C3F" w:rsidR="009A4907" w:rsidRPr="007E2871" w:rsidRDefault="00106470" w:rsidP="0058047D">
          <w:pPr>
            <w:pStyle w:val="ListParagraph"/>
            <w:rPr>
              <w:rFonts w:eastAsia="Times New Roman"/>
            </w:rPr>
          </w:pPr>
          <w:r w:rsidRPr="007E2871">
            <w:rPr>
              <w:rFonts w:eastAsia="Times New Roman"/>
            </w:rPr>
            <w:t xml:space="preserve">2.3 </w:t>
          </w:r>
          <w:r w:rsidR="009A4907" w:rsidRPr="007E2871">
            <w:rPr>
              <w:rFonts w:eastAsia="Times New Roman"/>
            </w:rPr>
            <w:t xml:space="preserve">Potential Impacts </w:t>
          </w:r>
        </w:p>
        <w:bookmarkEnd w:id="2"/>
        <w:p w14:paraId="0D349D6A" w14:textId="61B20EDD" w:rsidR="00A53339" w:rsidRPr="007E2871" w:rsidRDefault="00106470" w:rsidP="0058047D">
          <w:r w:rsidRPr="001A19E5">
            <w:t xml:space="preserve">3.0 </w:t>
          </w:r>
          <w:bookmarkStart w:id="5" w:name="StakeholderIdentificationContactList"/>
          <w:r w:rsidR="00D6057D" w:rsidRPr="001A19E5">
            <w:t>Stakeholder</w:t>
          </w:r>
          <w:r w:rsidR="002C70C2" w:rsidRPr="001A19E5">
            <w:t xml:space="preserve"> Identification</w:t>
          </w:r>
          <w:r w:rsidR="00123637" w:rsidRPr="001A19E5">
            <w:t xml:space="preserve"> &amp; </w:t>
          </w:r>
          <w:r w:rsidR="002C70C2" w:rsidRPr="001A19E5">
            <w:t>Contact List</w:t>
          </w:r>
          <w:bookmarkEnd w:id="5"/>
        </w:p>
        <w:p w14:paraId="0581B656" w14:textId="6329E2FB" w:rsidR="000457D3" w:rsidRPr="007E2871" w:rsidRDefault="00106470" w:rsidP="0058047D">
          <w:r w:rsidRPr="001A19E5">
            <w:t xml:space="preserve">4.0 </w:t>
          </w:r>
          <w:r w:rsidR="000457D3" w:rsidRPr="001A19E5">
            <w:t xml:space="preserve">Project Liaison </w:t>
          </w:r>
          <w:r w:rsidR="000457D3" w:rsidRPr="007E2871">
            <w:t xml:space="preserve"> </w:t>
          </w:r>
        </w:p>
        <w:p w14:paraId="1AEA36EB" w14:textId="2AD72DDE" w:rsidR="005E7B01" w:rsidRPr="007E2871" w:rsidRDefault="00106470" w:rsidP="0058047D">
          <w:r w:rsidRPr="001A19E5">
            <w:t xml:space="preserve">5.0 </w:t>
          </w:r>
          <w:r w:rsidR="005E7B01" w:rsidRPr="001A19E5">
            <w:t>Public Outreach Activities</w:t>
          </w:r>
        </w:p>
        <w:p w14:paraId="7360B86A" w14:textId="0211C454" w:rsidR="0018120D" w:rsidRPr="007E2871" w:rsidRDefault="00106470" w:rsidP="0018120D">
          <w:pPr>
            <w:pStyle w:val="ListParagraph"/>
          </w:pPr>
          <w:r w:rsidRPr="001A19E5">
            <w:t xml:space="preserve">5.1 </w:t>
          </w:r>
          <w:r w:rsidR="00607D31" w:rsidRPr="001A19E5">
            <w:t>Public Meeting(s)</w:t>
          </w:r>
        </w:p>
        <w:p w14:paraId="7E95EFB3" w14:textId="553109F2" w:rsidR="00607D31" w:rsidRPr="007E2871" w:rsidRDefault="00A424D5" w:rsidP="0018120D">
          <w:pPr>
            <w:pStyle w:val="ListParagraph"/>
          </w:pPr>
          <w:bookmarkStart w:id="6" w:name="_Hlk159430441"/>
          <w:r w:rsidRPr="007E2871">
            <w:t>5.2 Public Participation Plan Meeting Notice Preparation and Distribution</w:t>
          </w:r>
        </w:p>
        <w:bookmarkEnd w:id="6"/>
        <w:p w14:paraId="1701D4EE" w14:textId="6A02AD3D" w:rsidR="001C44E7" w:rsidRPr="007E2871" w:rsidRDefault="00106470" w:rsidP="0058047D">
          <w:pPr>
            <w:pStyle w:val="ListParagraph"/>
          </w:pPr>
          <w:r w:rsidRPr="001A19E5">
            <w:t xml:space="preserve">5.3 </w:t>
          </w:r>
          <w:r w:rsidR="00607D31" w:rsidRPr="001A19E5">
            <w:t>Fact Sheet</w:t>
          </w:r>
          <w:r w:rsidR="007F688E" w:rsidRPr="001A19E5">
            <w:t xml:space="preserve"> Preparation and Distribution</w:t>
          </w:r>
        </w:p>
        <w:p w14:paraId="26630906" w14:textId="21B016A6" w:rsidR="004E3366" w:rsidRPr="007E2871" w:rsidRDefault="004E3366" w:rsidP="004E3366">
          <w:pPr>
            <w:pStyle w:val="ListParagraph"/>
          </w:pPr>
          <w:r w:rsidRPr="001A19E5">
            <w:t>5.4 Additional Outreach and Materials</w:t>
          </w:r>
          <w:r w:rsidRPr="007E2871">
            <w:t xml:space="preserve"> </w:t>
          </w:r>
          <w:sdt>
            <w:sdtPr>
              <w:rPr>
                <w:rStyle w:val="ARIAL12FILLIN"/>
              </w:rPr>
              <w:alias w:val="SELECT FROM DROP-DOWN LIST"/>
              <w:tag w:val="SELECT FROM DROP-DOWN LIST"/>
              <w:id w:val="711473121"/>
              <w:lock w:val="sdtLocked"/>
              <w:placeholder>
                <w:docPart w:val="DefaultPlaceholder_-1854013438"/>
              </w:placeholder>
              <w:comboBox>
                <w:listItem w:displayText="[OPTIONAL]" w:value="OPTIONAL-INCLUDED"/>
                <w:listItem w:displayText="[N/A]" w:value="OPTIONAL-NOT INCLUDED"/>
              </w:comboBox>
            </w:sdtPr>
            <w:sdtEndPr>
              <w:rPr>
                <w:rStyle w:val="ARIAL12FILLIN"/>
              </w:rPr>
            </w:sdtEndPr>
            <w:sdtContent>
              <w:r w:rsidR="00F60DA2" w:rsidRPr="00FC357A">
                <w:rPr>
                  <w:rStyle w:val="ARIAL12FILLIN"/>
                </w:rPr>
                <w:t>[OPTIONAL]</w:t>
              </w:r>
            </w:sdtContent>
          </w:sdt>
        </w:p>
        <w:p w14:paraId="7B8B6370" w14:textId="02BEB2AE" w:rsidR="00535B88" w:rsidRPr="001A19E5" w:rsidRDefault="00535B88" w:rsidP="00535B88">
          <w:pPr>
            <w:pStyle w:val="ListParagraph"/>
          </w:pPr>
          <w:r w:rsidRPr="001A19E5">
            <w:t>5.5 Distribution of Notice of Complete Application</w:t>
          </w:r>
        </w:p>
        <w:p w14:paraId="2D72AA63" w14:textId="764C7E0F" w:rsidR="00535B88" w:rsidRPr="001A19E5" w:rsidRDefault="00535B88" w:rsidP="00535B88">
          <w:r w:rsidRPr="001A19E5">
            <w:t>6.0 Document Repository</w:t>
          </w:r>
        </w:p>
        <w:p w14:paraId="22FF7028" w14:textId="11637ABB" w:rsidR="00535B88" w:rsidRPr="001A19E5" w:rsidRDefault="00535B88" w:rsidP="00535B88">
          <w:r w:rsidRPr="001A19E5">
            <w:t>7.0 Post-PPP Approval Submissions</w:t>
          </w:r>
        </w:p>
        <w:p w14:paraId="31DF6BAA" w14:textId="0017F151" w:rsidR="00607D31" w:rsidRPr="007E2871" w:rsidRDefault="00106470" w:rsidP="0058047D">
          <w:pPr>
            <w:ind w:firstLine="720"/>
          </w:pPr>
          <w:r w:rsidRPr="007E2871">
            <w:t xml:space="preserve">7.1 </w:t>
          </w:r>
          <w:r w:rsidR="00607D31" w:rsidRPr="007E2871">
            <w:t>P</w:t>
          </w:r>
          <w:r w:rsidR="004E3366" w:rsidRPr="007E2871">
            <w:t xml:space="preserve">ost-Meeting </w:t>
          </w:r>
          <w:r w:rsidR="00607D31" w:rsidRPr="007E2871">
            <w:t>Report</w:t>
          </w:r>
          <w:r w:rsidR="004E3366" w:rsidRPr="007E2871">
            <w:t>(s)</w:t>
          </w:r>
        </w:p>
        <w:p w14:paraId="1E9DA7FC" w14:textId="49532378" w:rsidR="00607D31" w:rsidRPr="007E2871" w:rsidRDefault="00106470" w:rsidP="0058047D">
          <w:pPr>
            <w:ind w:firstLine="720"/>
          </w:pPr>
          <w:r w:rsidRPr="007E2871">
            <w:t xml:space="preserve">7.2 </w:t>
          </w:r>
          <w:bookmarkStart w:id="7" w:name="FinalSummaryReportWrittenCertif"/>
          <w:r w:rsidR="00607D31" w:rsidRPr="007E2871">
            <w:t>Written Certification</w:t>
          </w:r>
          <w:bookmarkEnd w:id="7"/>
          <w:r w:rsidR="00822128" w:rsidRPr="007E2871">
            <w:t xml:space="preserve"> and Final Report</w:t>
          </w:r>
        </w:p>
        <w:p w14:paraId="3A44F765" w14:textId="77777777" w:rsidR="00351F83" w:rsidRPr="00E354F0" w:rsidRDefault="00351F83" w:rsidP="00594ADC"/>
        <w:p w14:paraId="4F5EF524" w14:textId="7D3B7CA9" w:rsidR="00594ADC" w:rsidRPr="00E354F0" w:rsidRDefault="00594ADC" w:rsidP="00594ADC">
          <w:pPr>
            <w:rPr>
              <w:u w:val="single"/>
            </w:rPr>
          </w:pPr>
          <w:r w:rsidRPr="00E354F0">
            <w:rPr>
              <w:u w:val="single"/>
            </w:rPr>
            <w:t>Figures</w:t>
          </w:r>
        </w:p>
        <w:p w14:paraId="22554EA2" w14:textId="77777777" w:rsidR="003B61CA" w:rsidRPr="00E354F0" w:rsidRDefault="003B61CA" w:rsidP="003B61CA">
          <w:pPr>
            <w:rPr>
              <w:color w:val="FF2F92"/>
            </w:rPr>
          </w:pPr>
        </w:p>
        <w:p w14:paraId="3B49ADA5" w14:textId="0C399A40" w:rsidR="003B61CA" w:rsidRPr="00E354F0" w:rsidRDefault="003B61CA" w:rsidP="00291C29">
          <w:pPr>
            <w:pStyle w:val="ListParagraph"/>
            <w:numPr>
              <w:ilvl w:val="0"/>
              <w:numId w:val="2"/>
            </w:numPr>
            <w:rPr>
              <w:color w:val="000000" w:themeColor="text1"/>
            </w:rPr>
          </w:pPr>
          <w:bookmarkStart w:id="8" w:name="ProjectLocationMap"/>
          <w:r w:rsidRPr="3042996E">
            <w:rPr>
              <w:color w:val="000000" w:themeColor="text1"/>
            </w:rPr>
            <w:t>Project Location Map</w:t>
          </w:r>
        </w:p>
        <w:bookmarkEnd w:id="8"/>
        <w:p w14:paraId="11CFECC6" w14:textId="5021761B" w:rsidR="001D3C0A" w:rsidRPr="00E354F0" w:rsidRDefault="001D3C0A" w:rsidP="00291C29">
          <w:pPr>
            <w:pStyle w:val="ListParagraph"/>
            <w:numPr>
              <w:ilvl w:val="0"/>
              <w:numId w:val="2"/>
            </w:numPr>
            <w:rPr>
              <w:color w:val="000000" w:themeColor="text1"/>
            </w:rPr>
          </w:pPr>
          <w:r w:rsidRPr="00E354F0">
            <w:rPr>
              <w:color w:val="000000" w:themeColor="text1"/>
            </w:rPr>
            <w:t>Site Plan</w:t>
          </w:r>
        </w:p>
        <w:p w14:paraId="3A7FA1F5" w14:textId="52226D59" w:rsidR="00C64E59" w:rsidRPr="002B760A" w:rsidRDefault="00C64E59" w:rsidP="00291C29">
          <w:pPr>
            <w:pStyle w:val="ListParagraph"/>
            <w:numPr>
              <w:ilvl w:val="0"/>
              <w:numId w:val="2"/>
            </w:numPr>
            <w:rPr>
              <w:color w:val="000000" w:themeColor="text1"/>
            </w:rPr>
          </w:pPr>
          <w:r w:rsidRPr="00584330">
            <w:t>Outreach Radius Map</w:t>
          </w:r>
          <w:r w:rsidR="003355F0">
            <w:t xml:space="preserve"> (</w:t>
          </w:r>
          <w:r w:rsidR="00534EB6">
            <w:t>r</w:t>
          </w:r>
          <w:r w:rsidR="003355F0">
            <w:t>ecommended)</w:t>
          </w:r>
          <w:r w:rsidRPr="00584330">
            <w:t xml:space="preserve"> </w:t>
          </w:r>
          <w:sdt>
            <w:sdtPr>
              <w:rPr>
                <w:rStyle w:val="ARIAL12FILLIN"/>
              </w:rPr>
              <w:alias w:val="SELECT FROM DROP-DOWN LIST"/>
              <w:tag w:val="SELECT FROM DROP-DOWN LIST"/>
              <w:id w:val="445818263"/>
              <w:lock w:val="sdtLocked"/>
              <w:placeholder>
                <w:docPart w:val="1C8D9FA383344EF4AC48BE36390D84D0"/>
              </w:placeholder>
              <w:comboBox>
                <w:listItem w:displayText="[SEE APPENDIX D]" w:value="OPTIONAL-SEE APPENDIX D"/>
                <w:listItem w:displayText="[N/A]" w:value="OPTIONAL-NOT INCLUDED"/>
              </w:comboBox>
            </w:sdtPr>
            <w:sdtEndPr>
              <w:rPr>
                <w:rStyle w:val="ARIAL12FILLIN"/>
              </w:rPr>
            </w:sdtEndPr>
            <w:sdtContent>
              <w:r w:rsidR="00CE60A2" w:rsidRPr="00FC357A">
                <w:rPr>
                  <w:rStyle w:val="ARIAL12FILLIN"/>
                </w:rPr>
                <w:t>[SEE APPENDIX D]</w:t>
              </w:r>
            </w:sdtContent>
          </w:sdt>
        </w:p>
        <w:p w14:paraId="6191077D" w14:textId="40220DE2" w:rsidR="00E35778" w:rsidRPr="00127512" w:rsidRDefault="00B11296">
          <w:pPr>
            <w:pStyle w:val="ListParagraph"/>
            <w:numPr>
              <w:ilvl w:val="0"/>
              <w:numId w:val="2"/>
            </w:numPr>
            <w:rPr>
              <w:color w:val="000000" w:themeColor="text1"/>
            </w:rPr>
          </w:pPr>
          <w:sdt>
            <w:sdtPr>
              <w:rPr>
                <w:rStyle w:val="ARIAL12FILLIN"/>
              </w:rPr>
              <w:alias w:val="IF APPLICABLE UPDATE TEXT TO IDENTIFY ADDITIONAL FIGURE(S)"/>
              <w:tag w:val="IF APPLICABLE UPDATE TEXT TO IDENTIFY ADDITIONAL FIGURE(S)"/>
              <w:id w:val="1755624642"/>
              <w:lock w:val="sdtLocked"/>
              <w:placeholder>
                <w:docPart w:val="DefaultPlaceholder_-1854013440"/>
              </w:placeholder>
            </w:sdtPr>
            <w:sdtEndPr>
              <w:rPr>
                <w:rStyle w:val="ARIAL12FILLIN"/>
              </w:rPr>
            </w:sdtEndPr>
            <w:sdtContent>
              <w:r w:rsidR="00E5026B" w:rsidRPr="00CE60A2">
                <w:rPr>
                  <w:rStyle w:val="ARIAL12FILLIN"/>
                </w:rPr>
                <w:t>[</w:t>
              </w:r>
              <w:r w:rsidR="00BF65C2" w:rsidRPr="00CE60A2">
                <w:rPr>
                  <w:rStyle w:val="ARIAL12FILLIN"/>
                </w:rPr>
                <w:t>Additional Supplemental Figure(</w:t>
              </w:r>
              <w:r w:rsidR="00DE50F6" w:rsidRPr="00CE60A2">
                <w:rPr>
                  <w:rStyle w:val="ARIAL12FILLIN"/>
                </w:rPr>
                <w:t>s)</w:t>
              </w:r>
              <w:r w:rsidR="008F429F" w:rsidRPr="00CE60A2">
                <w:rPr>
                  <w:rStyle w:val="ARIAL12FILLIN"/>
                </w:rPr>
                <w:t>]</w:t>
              </w:r>
            </w:sdtContent>
          </w:sdt>
          <w:r w:rsidR="00C02425" w:rsidRPr="00127512">
            <w:t xml:space="preserve"> </w:t>
          </w:r>
          <w:sdt>
            <w:sdtPr>
              <w:rPr>
                <w:rStyle w:val="ARIAL12FILLIN"/>
              </w:rPr>
              <w:alias w:val="SELECT FROM DROP-DOWN LIST"/>
              <w:tag w:val="SELECT FROM DROP-DOWN LIST"/>
              <w:id w:val="255028019"/>
              <w:lock w:val="sdtLocked"/>
              <w:placeholder>
                <w:docPart w:val="DE29432092934BA0B08729D939C38EAB"/>
              </w:placeholder>
              <w:comboBox>
                <w:listItem w:displayText="[SEE APPENDIX D]" w:value="OPTIONAL-SEE APPENDIX D"/>
                <w:listItem w:displayText="[N/A]" w:value="OPTIONAL-NOT INCLUDED"/>
              </w:comboBox>
            </w:sdtPr>
            <w:sdtEndPr>
              <w:rPr>
                <w:rStyle w:val="ARIAL12FILLIN"/>
              </w:rPr>
            </w:sdtEndPr>
            <w:sdtContent>
              <w:r w:rsidR="00FC357A">
                <w:rPr>
                  <w:rStyle w:val="ARIAL12FILLIN"/>
                </w:rPr>
                <w:t>[SEE APPENDIX D]</w:t>
              </w:r>
            </w:sdtContent>
          </w:sdt>
        </w:p>
        <w:p w14:paraId="222EECED" w14:textId="77777777" w:rsidR="007267BF" w:rsidRDefault="007267BF" w:rsidP="00594ADC">
          <w:pPr>
            <w:rPr>
              <w:u w:val="single"/>
            </w:rPr>
          </w:pPr>
        </w:p>
        <w:p w14:paraId="2E4ED26A" w14:textId="5387F781" w:rsidR="00594ADC" w:rsidRPr="00E354F0" w:rsidRDefault="00594ADC" w:rsidP="00594ADC">
          <w:pPr>
            <w:rPr>
              <w:u w:val="single"/>
            </w:rPr>
          </w:pPr>
          <w:r w:rsidRPr="00E354F0">
            <w:rPr>
              <w:u w:val="single"/>
            </w:rPr>
            <w:t>Append</w:t>
          </w:r>
          <w:r w:rsidR="00946448" w:rsidRPr="00E354F0">
            <w:rPr>
              <w:u w:val="single"/>
            </w:rPr>
            <w:t>i</w:t>
          </w:r>
          <w:r w:rsidR="00FA0A43">
            <w:rPr>
              <w:u w:val="single"/>
            </w:rPr>
            <w:t>ces</w:t>
          </w:r>
        </w:p>
        <w:p w14:paraId="0A55D083" w14:textId="69412C1E" w:rsidR="00594ADC" w:rsidRPr="00E354F0" w:rsidRDefault="00594ADC" w:rsidP="00594ADC">
          <w:pPr>
            <w:rPr>
              <w:color w:val="FF2F92"/>
            </w:rPr>
          </w:pPr>
        </w:p>
        <w:p w14:paraId="46DD615E" w14:textId="05F6B605" w:rsidR="008E7D07" w:rsidRPr="00E354F0" w:rsidRDefault="008E7D07" w:rsidP="00291C29">
          <w:pPr>
            <w:pStyle w:val="ListParagraph"/>
            <w:numPr>
              <w:ilvl w:val="0"/>
              <w:numId w:val="1"/>
            </w:numPr>
          </w:pPr>
          <w:bookmarkStart w:id="9" w:name="ContactList"/>
          <w:bookmarkStart w:id="10" w:name="_Hlk170409337"/>
          <w:r w:rsidRPr="00E354F0">
            <w:t>Contact Lis</w:t>
          </w:r>
          <w:r w:rsidR="0068019D">
            <w:t>t</w:t>
          </w:r>
        </w:p>
        <w:p w14:paraId="35ED33F5" w14:textId="3BCD95DD" w:rsidR="008E7D07" w:rsidRPr="00E354F0" w:rsidRDefault="0045664F" w:rsidP="00291C29">
          <w:pPr>
            <w:pStyle w:val="ListParagraph"/>
            <w:numPr>
              <w:ilvl w:val="0"/>
              <w:numId w:val="1"/>
            </w:numPr>
          </w:pPr>
          <w:bookmarkStart w:id="11" w:name="VirtualPublicMeetingNotice"/>
          <w:bookmarkEnd w:id="9"/>
          <w:r>
            <w:t>Public Participation Plan</w:t>
          </w:r>
          <w:r w:rsidR="008E7D07" w:rsidRPr="00E354F0">
            <w:t xml:space="preserve"> Meeting Notic</w:t>
          </w:r>
          <w:r w:rsidR="00350BD8">
            <w:t>e</w:t>
          </w:r>
        </w:p>
        <w:p w14:paraId="67EF0B8D" w14:textId="77777777" w:rsidR="008E7D07" w:rsidRPr="00E354F0" w:rsidRDefault="008E7D07" w:rsidP="00291C29">
          <w:pPr>
            <w:pStyle w:val="ListParagraph"/>
            <w:numPr>
              <w:ilvl w:val="0"/>
              <w:numId w:val="1"/>
            </w:numPr>
          </w:pPr>
          <w:bookmarkStart w:id="12" w:name="FactSheet"/>
          <w:bookmarkEnd w:id="11"/>
          <w:r w:rsidRPr="00E354F0">
            <w:t>Fact Sheet</w:t>
          </w:r>
        </w:p>
        <w:bookmarkEnd w:id="12"/>
        <w:p w14:paraId="4ACA3156" w14:textId="6F171DCE" w:rsidR="00401888" w:rsidRPr="008D32CA" w:rsidRDefault="00401888" w:rsidP="00291C29">
          <w:pPr>
            <w:pStyle w:val="ListParagraph"/>
            <w:numPr>
              <w:ilvl w:val="0"/>
              <w:numId w:val="1"/>
            </w:numPr>
            <w:rPr>
              <w:color w:val="FF2F92"/>
            </w:rPr>
          </w:pPr>
          <w:r w:rsidRPr="00876AF7">
            <w:t>S</w:t>
          </w:r>
          <w:r w:rsidR="000278F5" w:rsidRPr="00876AF7">
            <w:t>upplemental Figure</w:t>
          </w:r>
          <w:r w:rsidR="00B82A42" w:rsidRPr="00876AF7">
            <w:t>(</w:t>
          </w:r>
          <w:r w:rsidR="000278F5" w:rsidRPr="00876AF7">
            <w:t>s</w:t>
          </w:r>
          <w:r w:rsidR="00B82A42" w:rsidRPr="00876AF7">
            <w:t>)</w:t>
          </w:r>
          <w:r w:rsidR="00C53FB8" w:rsidRPr="00876AF7">
            <w:t xml:space="preserve"> </w:t>
          </w:r>
          <w:sdt>
            <w:sdtPr>
              <w:rPr>
                <w:rStyle w:val="ARIAL12FILLIN"/>
              </w:rPr>
              <w:alias w:val="SELECT FROM DROP-DOWN LIST"/>
              <w:tag w:val="SELECT FROM DROP-DOWN LIST"/>
              <w:id w:val="-1137565630"/>
              <w:placeholder>
                <w:docPart w:val="B2CFACFDE2F14584BBDDFB5C361E27EB"/>
              </w:placeholder>
              <w:comboBox>
                <w:listItem w:displayText="[OPTIONAL]" w:value="OPTIONAL-SEE APPENDIX D"/>
                <w:listItem w:displayText="[N/A]" w:value="OPTIONAL-NOT INCLUDED"/>
              </w:comboBox>
            </w:sdtPr>
            <w:sdtEndPr>
              <w:rPr>
                <w:rStyle w:val="ARIAL12FILLIN"/>
              </w:rPr>
            </w:sdtEndPr>
            <w:sdtContent>
              <w:r w:rsidR="00523405" w:rsidRPr="00FC357A">
                <w:rPr>
                  <w:rStyle w:val="ARIAL12FILLIN"/>
                </w:rPr>
                <w:t>[OPTIONAL]</w:t>
              </w:r>
            </w:sdtContent>
          </w:sdt>
          <w:r w:rsidR="00876AF7" w:rsidRPr="008D32CA">
            <w:rPr>
              <w:color w:val="4472C4" w:themeColor="accent1"/>
            </w:rPr>
            <w:t xml:space="preserve"> </w:t>
          </w:r>
        </w:p>
        <w:bookmarkStart w:id="13" w:name="ADDITIONALAPPENDICESATDISCRETION"/>
        <w:p w14:paraId="589B2059" w14:textId="63699C45" w:rsidR="008E7D07" w:rsidRPr="00E354F0" w:rsidRDefault="00B11296" w:rsidP="00291C29">
          <w:pPr>
            <w:pStyle w:val="ListParagraph"/>
            <w:numPr>
              <w:ilvl w:val="0"/>
              <w:numId w:val="1"/>
            </w:numPr>
            <w:rPr>
              <w:color w:val="FF2F92"/>
            </w:rPr>
          </w:pPr>
          <w:sdt>
            <w:sdtPr>
              <w:rPr>
                <w:rStyle w:val="ARIAL12FILLIN"/>
              </w:rPr>
              <w:alias w:val="IF APPLICABLE UPDATE TEXT TO IDENTIFY ADDITIONAL APPENDICES"/>
              <w:tag w:val="IF APPLICABLE UPDATE TEXT TO IDENTIFY ADDITIONAL APPENDICES"/>
              <w:id w:val="145087719"/>
              <w:lock w:val="sdtLocked"/>
              <w:placeholder>
                <w:docPart w:val="DefaultPlaceholder_-1854013440"/>
              </w:placeholder>
            </w:sdtPr>
            <w:sdtEndPr>
              <w:rPr>
                <w:rStyle w:val="ARIAL12FILLIN"/>
              </w:rPr>
            </w:sdtEndPr>
            <w:sdtContent>
              <w:r w:rsidR="00D1317E" w:rsidRPr="00A0722A">
                <w:rPr>
                  <w:rStyle w:val="ARIAL12FILLIN"/>
                </w:rPr>
                <w:t>[</w:t>
              </w:r>
              <w:r w:rsidR="008E7D07" w:rsidRPr="00A0722A">
                <w:rPr>
                  <w:rStyle w:val="ARIAL12FILLIN"/>
                </w:rPr>
                <w:t>A</w:t>
              </w:r>
              <w:r w:rsidR="008749DB" w:rsidRPr="00A0722A">
                <w:rPr>
                  <w:rStyle w:val="ARIAL12FILLIN"/>
                </w:rPr>
                <w:t>dditional Append</w:t>
              </w:r>
              <w:r w:rsidR="00C51338" w:rsidRPr="00A0722A">
                <w:rPr>
                  <w:rStyle w:val="ARIAL12FILLIN"/>
                </w:rPr>
                <w:t>ices</w:t>
              </w:r>
              <w:bookmarkEnd w:id="13"/>
              <w:r w:rsidR="008E7D07" w:rsidRPr="00A0722A">
                <w:rPr>
                  <w:rStyle w:val="ARIAL12FILLIN"/>
                </w:rPr>
                <w:t>]</w:t>
              </w:r>
            </w:sdtContent>
          </w:sdt>
          <w:r w:rsidR="00523405" w:rsidRPr="00523405">
            <w:t xml:space="preserve"> </w:t>
          </w:r>
          <w:sdt>
            <w:sdtPr>
              <w:rPr>
                <w:rStyle w:val="ARIAL12FILLIN"/>
              </w:rPr>
              <w:alias w:val="SELECT FROM DROP-DOWN LIST"/>
              <w:tag w:val="SELECT FROM DROP-DOWN LIST"/>
              <w:id w:val="379749231"/>
              <w:placeholder>
                <w:docPart w:val="5A995E85D1CF4BCFAFE09B8F2A56D02D"/>
              </w:placeholder>
              <w:comboBox>
                <w:listItem w:displayText="[OPTIONAL]" w:value="OPTIONAL-SEE APPENDIX D"/>
                <w:listItem w:displayText="[N/A]" w:value="OPTIONAL-NOT INCLUDED"/>
              </w:comboBox>
            </w:sdtPr>
            <w:sdtEndPr>
              <w:rPr>
                <w:rStyle w:val="ARIAL12FILLIN"/>
              </w:rPr>
            </w:sdtEndPr>
            <w:sdtContent>
              <w:r w:rsidR="00AF7102" w:rsidRPr="00FC357A">
                <w:rPr>
                  <w:rStyle w:val="ARIAL12FILLIN"/>
                </w:rPr>
                <w:t>[OPTIONAL]</w:t>
              </w:r>
            </w:sdtContent>
          </w:sdt>
        </w:p>
        <w:bookmarkEnd w:id="10"/>
        <w:p w14:paraId="210402E2" w14:textId="77777777" w:rsidR="003E058A" w:rsidRDefault="003E058A" w:rsidP="00594ADC"/>
        <w:p w14:paraId="64B097A5" w14:textId="158328DB" w:rsidR="0052087A" w:rsidRDefault="0052087A" w:rsidP="00594ADC">
          <w:pPr>
            <w:sectPr w:rsidR="0052087A" w:rsidSect="007B3B0F">
              <w:footerReference w:type="default" r:id="rId12"/>
              <w:headerReference w:type="first" r:id="rId13"/>
              <w:pgSz w:w="12240" w:h="15840"/>
              <w:pgMar w:top="1500" w:right="1320" w:bottom="280" w:left="1340" w:header="720" w:footer="720" w:gutter="0"/>
              <w:pgNumType w:start="0"/>
              <w:cols w:space="720"/>
              <w:titlePg/>
              <w:docGrid w:linePitch="326"/>
            </w:sectPr>
          </w:pPr>
        </w:p>
        <w:p w14:paraId="5604EDF4" w14:textId="62F8EAB3" w:rsidR="003717F3" w:rsidRPr="00E354F0" w:rsidRDefault="003717F3" w:rsidP="003717F3">
          <w:pPr>
            <w:rPr>
              <w:u w:val="single"/>
            </w:rPr>
          </w:pPr>
          <w:r w:rsidRPr="00E354F0">
            <w:rPr>
              <w:u w:val="single"/>
            </w:rPr>
            <w:t>Li</w:t>
          </w:r>
          <w:r w:rsidR="0052087A">
            <w:rPr>
              <w:u w:val="single"/>
            </w:rPr>
            <w:t>s</w:t>
          </w:r>
          <w:r w:rsidRPr="00E354F0">
            <w:rPr>
              <w:u w:val="single"/>
            </w:rPr>
            <w:t>t of Acrony</w:t>
          </w:r>
          <w:r w:rsidR="00CF7CD0">
            <w:rPr>
              <w:u w:val="single"/>
            </w:rPr>
            <w:t>ms</w:t>
          </w:r>
        </w:p>
      </w:sdtContent>
    </w:sdt>
    <w:p w14:paraId="5B8D47B6" w14:textId="68AF8910" w:rsidR="003717F3" w:rsidRPr="00E354F0" w:rsidRDefault="003717F3" w:rsidP="00594ADC"/>
    <w:tbl>
      <w:tblPr>
        <w:tblStyle w:val="TableGrid"/>
        <w:tblW w:w="9625" w:type="dxa"/>
        <w:tblLook w:val="04A0" w:firstRow="1" w:lastRow="0" w:firstColumn="1" w:lastColumn="0" w:noHBand="0" w:noVBand="1"/>
      </w:tblPr>
      <w:tblGrid>
        <w:gridCol w:w="2477"/>
        <w:gridCol w:w="7148"/>
      </w:tblGrid>
      <w:sdt>
        <w:sdtPr>
          <w:rPr>
            <w:b/>
            <w:color w:val="000000" w:themeColor="text1"/>
          </w:rPr>
          <w:id w:val="-947929677"/>
          <w:lock w:val="sdtContentLocked"/>
          <w:placeholder>
            <w:docPart w:val="DefaultPlaceholder_-1854013440"/>
          </w:placeholder>
        </w:sdtPr>
        <w:sdtEndPr/>
        <w:sdtContent>
          <w:tr w:rsidR="003717F3" w:rsidRPr="00E354F0" w14:paraId="512A4287" w14:textId="77777777" w:rsidTr="001F3050">
            <w:tc>
              <w:tcPr>
                <w:tcW w:w="2477" w:type="dxa"/>
                <w:shd w:val="clear" w:color="auto" w:fill="C5E0B3" w:themeFill="accent6" w:themeFillTint="66"/>
                <w:vAlign w:val="center"/>
              </w:tcPr>
              <w:p w14:paraId="57357685" w14:textId="5E9DB89C" w:rsidR="003717F3" w:rsidRPr="00E354F0" w:rsidRDefault="003717F3" w:rsidP="001F3050">
                <w:pPr>
                  <w:jc w:val="center"/>
                  <w:rPr>
                    <w:b/>
                    <w:color w:val="000000" w:themeColor="text1"/>
                  </w:rPr>
                </w:pPr>
                <w:r w:rsidRPr="00E354F0">
                  <w:rPr>
                    <w:b/>
                    <w:color w:val="000000" w:themeColor="text1"/>
                  </w:rPr>
                  <w:t>Ac</w:t>
                </w:r>
                <w:r w:rsidR="00303169">
                  <w:rPr>
                    <w:b/>
                    <w:color w:val="000000" w:themeColor="text1"/>
                  </w:rPr>
                  <w:t>r</w:t>
                </w:r>
                <w:r w:rsidRPr="00E354F0">
                  <w:rPr>
                    <w:b/>
                    <w:color w:val="000000" w:themeColor="text1"/>
                  </w:rPr>
                  <w:t>on</w:t>
                </w:r>
                <w:r w:rsidR="00CE2188">
                  <w:rPr>
                    <w:b/>
                    <w:color w:val="000000" w:themeColor="text1"/>
                  </w:rPr>
                  <w:t>y</w:t>
                </w:r>
                <w:r w:rsidR="0046056F">
                  <w:rPr>
                    <w:b/>
                    <w:color w:val="000000" w:themeColor="text1"/>
                  </w:rPr>
                  <w:t>m</w:t>
                </w:r>
              </w:p>
            </w:tc>
            <w:tc>
              <w:tcPr>
                <w:tcW w:w="7148" w:type="dxa"/>
                <w:shd w:val="clear" w:color="auto" w:fill="C5E0B3" w:themeFill="accent6" w:themeFillTint="66"/>
                <w:vAlign w:val="center"/>
              </w:tcPr>
              <w:p w14:paraId="3910B631" w14:textId="32616CF5" w:rsidR="003717F3" w:rsidRPr="00E354F0" w:rsidRDefault="003717F3" w:rsidP="001F3050">
                <w:pPr>
                  <w:jc w:val="center"/>
                  <w:rPr>
                    <w:b/>
                    <w:color w:val="000000" w:themeColor="text1"/>
                  </w:rPr>
                </w:pPr>
                <w:r w:rsidRPr="00E354F0">
                  <w:rPr>
                    <w:b/>
                    <w:color w:val="000000" w:themeColor="text1"/>
                  </w:rPr>
                  <w:t>Definition</w:t>
                </w:r>
              </w:p>
            </w:tc>
          </w:tr>
        </w:sdtContent>
      </w:sdt>
      <w:tr w:rsidR="00087929" w:rsidRPr="00E354F0" w14:paraId="059C321D" w14:textId="77777777">
        <w:tc>
          <w:tcPr>
            <w:tcW w:w="2477" w:type="dxa"/>
          </w:tcPr>
          <w:p w14:paraId="602AC9B7" w14:textId="11FB4DC7" w:rsidR="00087929" w:rsidRPr="00005224" w:rsidRDefault="00087929" w:rsidP="00EE271E">
            <w:pPr>
              <w:rPr>
                <w:rStyle w:val="ARIAL12FILLIN"/>
              </w:rPr>
            </w:pPr>
            <w:r w:rsidRPr="00005224">
              <w:rPr>
                <w:rStyle w:val="ARIAL12FILLIN"/>
              </w:rPr>
              <w:t>[XXX]</w:t>
            </w:r>
          </w:p>
        </w:tc>
        <w:tc>
          <w:tcPr>
            <w:tcW w:w="7148" w:type="dxa"/>
          </w:tcPr>
          <w:p w14:paraId="648962B2" w14:textId="70E37540" w:rsidR="00087929" w:rsidRPr="00005224" w:rsidRDefault="00087929" w:rsidP="00EE271E">
            <w:pPr>
              <w:rPr>
                <w:rStyle w:val="ARIAL12FILLIN"/>
              </w:rPr>
            </w:pPr>
            <w:r w:rsidRPr="00005224">
              <w:rPr>
                <w:rStyle w:val="ARIAL12FILLIN"/>
              </w:rPr>
              <w:t>[ADD ADDITIONAL ACRONYMS AT DISCRETION</w:t>
            </w:r>
            <w:r>
              <w:rPr>
                <w:rStyle w:val="ARIAL12FILLIN"/>
              </w:rPr>
              <w:t>]</w:t>
            </w:r>
          </w:p>
        </w:tc>
      </w:tr>
      <w:tr w:rsidR="00087929" w:rsidRPr="00E354F0" w14:paraId="71BE90DB" w14:textId="77777777">
        <w:tc>
          <w:tcPr>
            <w:tcW w:w="2477" w:type="dxa"/>
          </w:tcPr>
          <w:p w14:paraId="57FC670E" w14:textId="4D430DC6" w:rsidR="00087929" w:rsidRDefault="00087929" w:rsidP="00EE271E">
            <w:pPr>
              <w:rPr>
                <w:b/>
                <w:color w:val="000000" w:themeColor="text1"/>
              </w:rPr>
            </w:pPr>
            <w:r w:rsidRPr="00005224">
              <w:rPr>
                <w:rStyle w:val="ARIAL12FILLIN"/>
              </w:rPr>
              <w:t>[XXX]</w:t>
            </w:r>
          </w:p>
        </w:tc>
        <w:tc>
          <w:tcPr>
            <w:tcW w:w="7148" w:type="dxa"/>
          </w:tcPr>
          <w:p w14:paraId="090A7887" w14:textId="1585E8DC" w:rsidR="00087929" w:rsidRPr="00E354F0" w:rsidRDefault="00087929" w:rsidP="00EE271E">
            <w:pPr>
              <w:rPr>
                <w:b/>
                <w:color w:val="000000" w:themeColor="text1"/>
              </w:rPr>
            </w:pPr>
            <w:r w:rsidRPr="00005224">
              <w:rPr>
                <w:rStyle w:val="ARIAL12FILLIN"/>
              </w:rPr>
              <w:t>[ADD ADDITIONAL ACRONYMS AT DISCRETION</w:t>
            </w:r>
            <w:r>
              <w:rPr>
                <w:rStyle w:val="ARIAL12FILLIN"/>
              </w:rPr>
              <w:t>]</w:t>
            </w:r>
          </w:p>
        </w:tc>
      </w:tr>
      <w:sdt>
        <w:sdtPr>
          <w:rPr>
            <w:color w:val="000000" w:themeColor="text1"/>
          </w:rPr>
          <w:id w:val="1946966328"/>
          <w:lock w:val="contentLocked"/>
          <w:placeholder>
            <w:docPart w:val="381E6936E7FE48399C6A65426ECAF19B"/>
          </w:placeholder>
        </w:sdtPr>
        <w:sdtEndPr/>
        <w:sdtContent>
          <w:tr w:rsidR="00087929" w:rsidRPr="00E354F0" w14:paraId="0D3A1653" w14:textId="77777777" w:rsidTr="001F3050">
            <w:tc>
              <w:tcPr>
                <w:tcW w:w="2477" w:type="dxa"/>
              </w:tcPr>
              <w:p w14:paraId="5D470EE1" w14:textId="79B681CE" w:rsidR="00087929" w:rsidRPr="00E354F0" w:rsidRDefault="00087929" w:rsidP="001F3050">
                <w:pPr>
                  <w:rPr>
                    <w:color w:val="000000" w:themeColor="text1"/>
                  </w:rPr>
                </w:pPr>
                <w:r w:rsidRPr="00E354F0">
                  <w:rPr>
                    <w:color w:val="000000" w:themeColor="text1"/>
                  </w:rPr>
                  <w:t>CP-2</w:t>
                </w:r>
                <w:r>
                  <w:rPr>
                    <w:color w:val="000000" w:themeColor="text1"/>
                  </w:rPr>
                  <w:t>9</w:t>
                </w:r>
              </w:p>
            </w:tc>
            <w:tc>
              <w:tcPr>
                <w:tcW w:w="7148" w:type="dxa"/>
              </w:tcPr>
              <w:p w14:paraId="0A12C5C7" w14:textId="15B4AEE5" w:rsidR="00087929" w:rsidRPr="00E354F0" w:rsidRDefault="00087929" w:rsidP="001F3050">
                <w:pPr>
                  <w:rPr>
                    <w:color w:val="000000" w:themeColor="text1"/>
                  </w:rPr>
                </w:pPr>
                <w:r w:rsidRPr="00E354F0">
                  <w:rPr>
                    <w:color w:val="000000" w:themeColor="text1"/>
                  </w:rPr>
                  <w:t>Commis</w:t>
                </w:r>
                <w:r>
                  <w:rPr>
                    <w:color w:val="000000" w:themeColor="text1"/>
                  </w:rPr>
                  <w:t>si</w:t>
                </w:r>
                <w:r w:rsidRPr="00E354F0">
                  <w:rPr>
                    <w:color w:val="000000" w:themeColor="text1"/>
                  </w:rPr>
                  <w:t>oner Policy 29, Environmental Justice and Permitting</w:t>
                </w:r>
              </w:p>
            </w:tc>
          </w:tr>
        </w:sdtContent>
      </w:sdt>
      <w:sdt>
        <w:sdtPr>
          <w:rPr>
            <w:rStyle w:val="ARIAL12FILLIN"/>
          </w:rPr>
          <w:id w:val="288328865"/>
          <w:lock w:val="sdtContentLocked"/>
          <w:placeholder>
            <w:docPart w:val="4205CEFD0C4E4A52955AE0CD4A479757"/>
          </w:placeholder>
        </w:sdtPr>
        <w:sdtEndPr>
          <w:rPr>
            <w:rStyle w:val="ARIAL12FILLIN"/>
          </w:rPr>
        </w:sdtEndPr>
        <w:sdtContent>
          <w:tr w:rsidR="00087929" w:rsidRPr="00E354F0" w14:paraId="66AEB43B" w14:textId="77777777" w:rsidTr="001F3050">
            <w:tc>
              <w:tcPr>
                <w:tcW w:w="2477" w:type="dxa"/>
              </w:tcPr>
              <w:p w14:paraId="08771605" w14:textId="72393648" w:rsidR="00087929" w:rsidRPr="008D316E" w:rsidRDefault="00087929" w:rsidP="001F3050">
                <w:pPr>
                  <w:rPr>
                    <w:rStyle w:val="ARIAL12FILLIN"/>
                  </w:rPr>
                </w:pPr>
                <w:r w:rsidRPr="008D316E">
                  <w:rPr>
                    <w:rStyle w:val="ARIAL12FILLIN"/>
                  </w:rPr>
                  <w:t>CLCP</w:t>
                </w:r>
                <w:r>
                  <w:rPr>
                    <w:rStyle w:val="ARIAL12FILLIN"/>
                  </w:rPr>
                  <w:t>A</w:t>
                </w:r>
              </w:p>
            </w:tc>
            <w:tc>
              <w:tcPr>
                <w:tcW w:w="7148" w:type="dxa"/>
              </w:tcPr>
              <w:p w14:paraId="5B946334" w14:textId="3B07BEA9" w:rsidR="00087929" w:rsidRDefault="00087929" w:rsidP="001F3050">
                <w:pPr>
                  <w:rPr>
                    <w:color w:val="000000" w:themeColor="text1"/>
                  </w:rPr>
                </w:pPr>
                <w:r w:rsidRPr="008D316E">
                  <w:rPr>
                    <w:rStyle w:val="ARIAL12FILLIN"/>
                  </w:rPr>
                  <w:t>Climate Leadership and Community Protection Ac</w:t>
                </w:r>
                <w:r>
                  <w:rPr>
                    <w:rStyle w:val="ARIAL12FILLIN"/>
                  </w:rPr>
                  <w:t>t</w:t>
                </w:r>
              </w:p>
            </w:tc>
          </w:tr>
        </w:sdtContent>
      </w:sdt>
      <w:sdt>
        <w:sdtPr>
          <w:rPr>
            <w:rStyle w:val="ARIAL12FILLIN"/>
          </w:rPr>
          <w:alias w:val="DAC"/>
          <w:tag w:val="DAC"/>
          <w:id w:val="-255055951"/>
          <w:placeholder>
            <w:docPart w:val="4205CEFD0C4E4A52955AE0CD4A479757"/>
          </w:placeholder>
        </w:sdtPr>
        <w:sdtEndPr>
          <w:rPr>
            <w:rStyle w:val="ARIAL12FILLIN"/>
          </w:rPr>
        </w:sdtEndPr>
        <w:sdtContent>
          <w:tr w:rsidR="00087929" w:rsidRPr="00E354F0" w14:paraId="16DBD08F" w14:textId="77777777" w:rsidTr="001F3050">
            <w:tc>
              <w:tcPr>
                <w:tcW w:w="2477" w:type="dxa"/>
              </w:tcPr>
              <w:p w14:paraId="57451C51" w14:textId="21B1D1D2" w:rsidR="00087929" w:rsidRPr="008D316E" w:rsidRDefault="00087929" w:rsidP="00605E71">
                <w:pPr>
                  <w:tabs>
                    <w:tab w:val="center" w:pos="1130"/>
                  </w:tabs>
                  <w:rPr>
                    <w:rStyle w:val="ARIAL12FILLIN"/>
                  </w:rPr>
                </w:pPr>
                <w:r>
                  <w:rPr>
                    <w:rStyle w:val="ARIAL12FILLIN"/>
                  </w:rPr>
                  <w:t>D</w:t>
                </w:r>
                <w:r w:rsidRPr="008D316E">
                  <w:rPr>
                    <w:rStyle w:val="ARIAL12FILLIN"/>
                  </w:rPr>
                  <w:t>AC</w:t>
                </w:r>
              </w:p>
            </w:tc>
            <w:tc>
              <w:tcPr>
                <w:tcW w:w="7148" w:type="dxa"/>
              </w:tcPr>
              <w:p w14:paraId="115C23F3" w14:textId="020BD61F" w:rsidR="00087929" w:rsidRPr="00E354F0" w:rsidRDefault="00087929" w:rsidP="001F3050">
                <w:pPr>
                  <w:rPr>
                    <w:color w:val="000000" w:themeColor="text1"/>
                  </w:rPr>
                </w:pPr>
                <w:r w:rsidRPr="008D316E">
                  <w:rPr>
                    <w:rStyle w:val="ARIAL12FILLIN"/>
                  </w:rPr>
                  <w:t>Disadvan</w:t>
                </w:r>
                <w:r>
                  <w:rPr>
                    <w:rStyle w:val="ARIAL12FILLIN"/>
                  </w:rPr>
                  <w:t>t</w:t>
                </w:r>
                <w:r w:rsidRPr="008D316E">
                  <w:rPr>
                    <w:rStyle w:val="ARIAL12FILLIN"/>
                  </w:rPr>
                  <w:t>aged Communit</w:t>
                </w:r>
                <w:r>
                  <w:rPr>
                    <w:rStyle w:val="ARIAL12FILLIN"/>
                  </w:rPr>
                  <w:t>y</w:t>
                </w:r>
              </w:p>
            </w:tc>
          </w:tr>
        </w:sdtContent>
      </w:sdt>
      <w:sdt>
        <w:sdtPr>
          <w:id w:val="-1741787857"/>
          <w:lock w:val="sdtContentLocked"/>
          <w:placeholder>
            <w:docPart w:val="4205CEFD0C4E4A52955AE0CD4A479757"/>
          </w:placeholder>
        </w:sdtPr>
        <w:sdtEndPr>
          <w:rPr>
            <w:color w:val="000000" w:themeColor="text1"/>
          </w:rPr>
        </w:sdtEndPr>
        <w:sdtContent>
          <w:tr w:rsidR="00087929" w:rsidRPr="00E354F0" w14:paraId="3510A004" w14:textId="77777777" w:rsidTr="001F3050">
            <w:tc>
              <w:tcPr>
                <w:tcW w:w="2477" w:type="dxa"/>
              </w:tcPr>
              <w:p w14:paraId="09DCC908" w14:textId="6BE1AF84" w:rsidR="00087929" w:rsidRPr="00E354F0" w:rsidRDefault="00087929" w:rsidP="001F3050">
                <w:r w:rsidRPr="00E354F0">
                  <w:t>NOC</w:t>
                </w:r>
                <w:r>
                  <w:t>A</w:t>
                </w:r>
              </w:p>
            </w:tc>
            <w:tc>
              <w:tcPr>
                <w:tcW w:w="7148" w:type="dxa"/>
              </w:tcPr>
              <w:p w14:paraId="7618EB87" w14:textId="040FC413" w:rsidR="00087929" w:rsidRPr="00E354F0" w:rsidRDefault="00087929" w:rsidP="001F3050">
                <w:pPr>
                  <w:rPr>
                    <w:color w:val="000000" w:themeColor="text1"/>
                  </w:rPr>
                </w:pPr>
                <w:r w:rsidRPr="00E354F0">
                  <w:rPr>
                    <w:color w:val="000000" w:themeColor="text1"/>
                  </w:rPr>
                  <w:t>Notice of Complete Applicatio</w:t>
                </w:r>
                <w:r>
                  <w:rPr>
                    <w:color w:val="000000" w:themeColor="text1"/>
                  </w:rPr>
                  <w:t>n</w:t>
                </w:r>
              </w:p>
            </w:tc>
          </w:tr>
        </w:sdtContent>
      </w:sdt>
      <w:sdt>
        <w:sdtPr>
          <w:id w:val="-1778945556"/>
          <w:lock w:val="sdtContentLocked"/>
          <w:placeholder>
            <w:docPart w:val="4205CEFD0C4E4A52955AE0CD4A479757"/>
          </w:placeholder>
        </w:sdtPr>
        <w:sdtEndPr>
          <w:rPr>
            <w:color w:val="000000" w:themeColor="text1"/>
          </w:rPr>
        </w:sdtEndPr>
        <w:sdtContent>
          <w:tr w:rsidR="00087929" w:rsidRPr="00E354F0" w14:paraId="6BE29671" w14:textId="77777777" w:rsidTr="001F3050">
            <w:tc>
              <w:tcPr>
                <w:tcW w:w="2477" w:type="dxa"/>
              </w:tcPr>
              <w:p w14:paraId="59D78A99" w14:textId="779284C1" w:rsidR="00087929" w:rsidRPr="00E354F0" w:rsidRDefault="00087929" w:rsidP="001F3050">
                <w:pPr>
                  <w:rPr>
                    <w:color w:val="000000" w:themeColor="text1"/>
                  </w:rPr>
                </w:pPr>
                <w:r w:rsidRPr="00E354F0">
                  <w:t>NYSD</w:t>
                </w:r>
                <w:r>
                  <w:t>EC</w:t>
                </w:r>
              </w:p>
            </w:tc>
            <w:tc>
              <w:tcPr>
                <w:tcW w:w="7148" w:type="dxa"/>
              </w:tcPr>
              <w:p w14:paraId="3CED04EC" w14:textId="05C527BF" w:rsidR="00087929" w:rsidRPr="00E354F0" w:rsidRDefault="00087929" w:rsidP="001F3050">
                <w:pPr>
                  <w:rPr>
                    <w:color w:val="000000" w:themeColor="text1"/>
                  </w:rPr>
                </w:pPr>
                <w:r w:rsidRPr="00E354F0">
                  <w:rPr>
                    <w:color w:val="000000" w:themeColor="text1"/>
                  </w:rPr>
                  <w:t>New York State Department of Environmental Conservation</w:t>
                </w:r>
              </w:p>
            </w:tc>
          </w:tr>
        </w:sdtContent>
      </w:sdt>
      <w:sdt>
        <w:sdtPr>
          <w:rPr>
            <w:rStyle w:val="ARIAL12FILLIN"/>
          </w:rPr>
          <w:alias w:val="PEJA"/>
          <w:tag w:val="PEJA"/>
          <w:id w:val="-1309782056"/>
          <w:placeholder>
            <w:docPart w:val="4205CEFD0C4E4A52955AE0CD4A479757"/>
          </w:placeholder>
        </w:sdtPr>
        <w:sdtEndPr>
          <w:rPr>
            <w:rStyle w:val="ARIAL12FILLIN"/>
          </w:rPr>
        </w:sdtEndPr>
        <w:sdtContent>
          <w:tr w:rsidR="00087929" w:rsidRPr="00E354F0" w14:paraId="33BE145E" w14:textId="77777777" w:rsidTr="001F3050">
            <w:tc>
              <w:tcPr>
                <w:tcW w:w="2477" w:type="dxa"/>
              </w:tcPr>
              <w:p w14:paraId="6EB25C8B" w14:textId="151EE899" w:rsidR="00087929" w:rsidRPr="008D316E" w:rsidRDefault="00087929" w:rsidP="001F3050">
                <w:pPr>
                  <w:rPr>
                    <w:rStyle w:val="ARIAL12FILLIN"/>
                  </w:rPr>
                </w:pPr>
                <w:r w:rsidRPr="008D316E">
                  <w:rPr>
                    <w:rStyle w:val="ARIAL12FILLIN"/>
                  </w:rPr>
                  <w:t>PEJ</w:t>
                </w:r>
                <w:r>
                  <w:rPr>
                    <w:rStyle w:val="ARIAL12FILLIN"/>
                  </w:rPr>
                  <w:t>A</w:t>
                </w:r>
              </w:p>
            </w:tc>
            <w:tc>
              <w:tcPr>
                <w:tcW w:w="7148" w:type="dxa"/>
              </w:tcPr>
              <w:p w14:paraId="4B952520" w14:textId="2A2BD471" w:rsidR="00087929" w:rsidRPr="00E354F0" w:rsidRDefault="00087929" w:rsidP="001F3050">
                <w:pPr>
                  <w:rPr>
                    <w:color w:val="000000" w:themeColor="text1"/>
                  </w:rPr>
                </w:pPr>
                <w:r w:rsidRPr="008D316E">
                  <w:rPr>
                    <w:rStyle w:val="ARIAL12FILLIN"/>
                  </w:rPr>
                  <w:t>Potential</w:t>
                </w:r>
                <w:r>
                  <w:rPr>
                    <w:rStyle w:val="ARIAL12FILLIN"/>
                  </w:rPr>
                  <w:t xml:space="preserve"> E</w:t>
                </w:r>
                <w:r w:rsidRPr="008D316E">
                  <w:rPr>
                    <w:rStyle w:val="ARIAL12FILLIN"/>
                  </w:rPr>
                  <w:t>nvironmental Justice Are</w:t>
                </w:r>
                <w:r>
                  <w:rPr>
                    <w:rStyle w:val="ARIAL12FILLIN"/>
                  </w:rPr>
                  <w:t>a</w:t>
                </w:r>
              </w:p>
            </w:tc>
          </w:tr>
        </w:sdtContent>
      </w:sdt>
      <w:sdt>
        <w:sdtPr>
          <w:rPr>
            <w:rStyle w:val="ARIAL12FILLIN"/>
          </w:rPr>
          <w:id w:val="-54702527"/>
          <w:lock w:val="sdtContentLocked"/>
          <w:placeholder>
            <w:docPart w:val="4205CEFD0C4E4A52955AE0CD4A479757"/>
          </w:placeholder>
        </w:sdtPr>
        <w:sdtEndPr>
          <w:rPr>
            <w:rStyle w:val="ARIAL12FILLIN"/>
          </w:rPr>
        </w:sdtEndPr>
        <w:sdtContent>
          <w:tr w:rsidR="00087929" w:rsidRPr="00E354F0" w14:paraId="162CDE40" w14:textId="77777777" w:rsidTr="001F3050">
            <w:tc>
              <w:tcPr>
                <w:tcW w:w="2477" w:type="dxa"/>
              </w:tcPr>
              <w:p w14:paraId="1E202887" w14:textId="79CB112F" w:rsidR="00087929" w:rsidRPr="008D316E" w:rsidRDefault="00087929" w:rsidP="001F3050">
                <w:pPr>
                  <w:rPr>
                    <w:rStyle w:val="ARIAL12FILLIN"/>
                  </w:rPr>
                </w:pPr>
                <w:r w:rsidRPr="008D316E">
                  <w:rPr>
                    <w:rStyle w:val="ARIAL12FILLIN"/>
                  </w:rPr>
                  <w:t>PPP</w:t>
                </w:r>
              </w:p>
            </w:tc>
            <w:tc>
              <w:tcPr>
                <w:tcW w:w="7148" w:type="dxa"/>
              </w:tcPr>
              <w:p w14:paraId="52BF765E" w14:textId="3A737137" w:rsidR="00087929" w:rsidRPr="00E354F0" w:rsidRDefault="00087929" w:rsidP="001F3050">
                <w:pPr>
                  <w:rPr>
                    <w:color w:val="000000" w:themeColor="text1"/>
                  </w:rPr>
                </w:pPr>
                <w:r w:rsidRPr="008D316E">
                  <w:rPr>
                    <w:rStyle w:val="ARIAL12FILLIN"/>
                  </w:rPr>
                  <w:t>Public Participation Plan</w:t>
                </w:r>
              </w:p>
            </w:tc>
          </w:tr>
        </w:sdtContent>
      </w:sdt>
      <w:sdt>
        <w:sdtPr>
          <w:id w:val="1088267251"/>
          <w:lock w:val="sdtContentLocked"/>
          <w:placeholder>
            <w:docPart w:val="4205CEFD0C4E4A52955AE0CD4A479757"/>
          </w:placeholder>
        </w:sdtPr>
        <w:sdtEndPr>
          <w:rPr>
            <w:color w:val="000000" w:themeColor="text1"/>
          </w:rPr>
        </w:sdtEndPr>
        <w:sdtContent>
          <w:tr w:rsidR="00087929" w14:paraId="31CA9D68" w14:textId="77777777" w:rsidTr="001F3050">
            <w:tc>
              <w:tcPr>
                <w:tcW w:w="2477" w:type="dxa"/>
                <w:tcBorders>
                  <w:top w:val="single" w:sz="4" w:space="0" w:color="auto"/>
                  <w:left w:val="single" w:sz="4" w:space="0" w:color="auto"/>
                  <w:bottom w:val="single" w:sz="4" w:space="0" w:color="auto"/>
                  <w:right w:val="single" w:sz="4" w:space="0" w:color="auto"/>
                </w:tcBorders>
              </w:tcPr>
              <w:p w14:paraId="0F30BEA5" w14:textId="52C310F7" w:rsidR="00087929" w:rsidRDefault="00087929" w:rsidP="001F3050">
                <w:r w:rsidRPr="0041756F">
                  <w:t>SEQR</w:t>
                </w:r>
              </w:p>
            </w:tc>
            <w:tc>
              <w:tcPr>
                <w:tcW w:w="7148" w:type="dxa"/>
                <w:tcBorders>
                  <w:top w:val="single" w:sz="4" w:space="0" w:color="auto"/>
                  <w:left w:val="single" w:sz="4" w:space="0" w:color="auto"/>
                  <w:bottom w:val="single" w:sz="4" w:space="0" w:color="auto"/>
                  <w:right w:val="single" w:sz="4" w:space="0" w:color="auto"/>
                </w:tcBorders>
              </w:tcPr>
              <w:p w14:paraId="5C0E75D0" w14:textId="17E1F6BB" w:rsidR="00087929" w:rsidRDefault="00087929" w:rsidP="001F3050">
                <w:pPr>
                  <w:rPr>
                    <w:color w:val="000000" w:themeColor="text1"/>
                  </w:rPr>
                </w:pPr>
                <w:r>
                  <w:rPr>
                    <w:color w:val="000000" w:themeColor="text1"/>
                  </w:rPr>
                  <w:t>State Environmental Quality Review</w:t>
                </w:r>
              </w:p>
            </w:tc>
          </w:tr>
        </w:sdtContent>
      </w:sdt>
      <w:sdt>
        <w:sdtPr>
          <w:id w:val="-327983582"/>
          <w:lock w:val="sdtContentLocked"/>
          <w:placeholder>
            <w:docPart w:val="4205CEFD0C4E4A52955AE0CD4A479757"/>
          </w:placeholder>
        </w:sdtPr>
        <w:sdtEndPr>
          <w:rPr>
            <w:color w:val="000000" w:themeColor="text1"/>
          </w:rPr>
        </w:sdtEndPr>
        <w:sdtContent>
          <w:tr w:rsidR="00087929" w14:paraId="3531E58B" w14:textId="77777777" w:rsidTr="001F3050">
            <w:tc>
              <w:tcPr>
                <w:tcW w:w="2477" w:type="dxa"/>
                <w:tcBorders>
                  <w:top w:val="single" w:sz="4" w:space="0" w:color="auto"/>
                  <w:left w:val="single" w:sz="4" w:space="0" w:color="auto"/>
                  <w:bottom w:val="single" w:sz="4" w:space="0" w:color="auto"/>
                  <w:right w:val="single" w:sz="4" w:space="0" w:color="auto"/>
                </w:tcBorders>
                <w:hideMark/>
              </w:tcPr>
              <w:p w14:paraId="5256F884" w14:textId="55D562BF" w:rsidR="00087929" w:rsidRDefault="00087929" w:rsidP="001F3050">
                <w:r>
                  <w:t>UPA</w:t>
                </w:r>
              </w:p>
            </w:tc>
            <w:tc>
              <w:tcPr>
                <w:tcW w:w="7148" w:type="dxa"/>
                <w:tcBorders>
                  <w:top w:val="single" w:sz="4" w:space="0" w:color="auto"/>
                  <w:left w:val="single" w:sz="4" w:space="0" w:color="auto"/>
                  <w:bottom w:val="single" w:sz="4" w:space="0" w:color="auto"/>
                  <w:right w:val="single" w:sz="4" w:space="0" w:color="auto"/>
                </w:tcBorders>
                <w:hideMark/>
              </w:tcPr>
              <w:p w14:paraId="6D88D3CA" w14:textId="2B040F8D" w:rsidR="00087929" w:rsidRDefault="00087929" w:rsidP="001F3050">
                <w:pPr>
                  <w:rPr>
                    <w:color w:val="000000" w:themeColor="text1"/>
                  </w:rPr>
                </w:pPr>
                <w:r>
                  <w:rPr>
                    <w:color w:val="000000" w:themeColor="text1"/>
                  </w:rPr>
                  <w:t>Uniform Procedures Act</w:t>
                </w:r>
              </w:p>
            </w:tc>
          </w:tr>
        </w:sdtContent>
      </w:sdt>
      <w:sdt>
        <w:sdtPr>
          <w:rPr>
            <w:rStyle w:val="ARIAL12FILLIN"/>
          </w:rPr>
          <w:id w:val="-1894185882"/>
          <w:placeholder>
            <w:docPart w:val="4205CEFD0C4E4A52955AE0CD4A479757"/>
          </w:placeholder>
        </w:sdtPr>
        <w:sdtEndPr>
          <w:rPr>
            <w:rStyle w:val="ARIAL12FILLIN"/>
          </w:rPr>
        </w:sdtEndPr>
        <w:sdtContent>
          <w:tr w:rsidR="00087929" w:rsidRPr="00E354F0" w14:paraId="20DF015D" w14:textId="77777777" w:rsidTr="001F3050">
            <w:tc>
              <w:tcPr>
                <w:tcW w:w="2477" w:type="dxa"/>
              </w:tcPr>
              <w:p w14:paraId="563FD465" w14:textId="23BDE87E" w:rsidR="00087929" w:rsidRPr="00005224" w:rsidRDefault="00087929" w:rsidP="001F3050">
                <w:pPr>
                  <w:rPr>
                    <w:rStyle w:val="ARIAL12FILLIN"/>
                  </w:rPr>
                </w:pPr>
                <w:r w:rsidRPr="00005224">
                  <w:rPr>
                    <w:rStyle w:val="ARIAL12FILLIN"/>
                  </w:rPr>
                  <w:t>[XXX]</w:t>
                </w:r>
              </w:p>
            </w:tc>
            <w:tc>
              <w:tcPr>
                <w:tcW w:w="7148" w:type="dxa"/>
              </w:tcPr>
              <w:p w14:paraId="69C40ACB" w14:textId="3F6A1682" w:rsidR="00087929" w:rsidRPr="00005224" w:rsidRDefault="00087929" w:rsidP="001F3050">
                <w:pPr>
                  <w:rPr>
                    <w:rStyle w:val="ARIAL12FILLIN"/>
                  </w:rPr>
                </w:pPr>
                <w:r w:rsidRPr="00005224">
                  <w:rPr>
                    <w:rStyle w:val="ARIAL12FILLIN"/>
                  </w:rPr>
                  <w:t>[ADD ADDITIONAL ACRONYMS AT DISCRETION</w:t>
                </w:r>
                <w:r>
                  <w:rPr>
                    <w:rStyle w:val="ARIAL12FILLIN"/>
                  </w:rPr>
                  <w:t>]</w:t>
                </w:r>
              </w:p>
            </w:tc>
          </w:tr>
        </w:sdtContent>
      </w:sdt>
      <w:sdt>
        <w:sdtPr>
          <w:rPr>
            <w:rStyle w:val="ARIAL12FILLIN"/>
          </w:rPr>
          <w:id w:val="-1647890950"/>
          <w:placeholder>
            <w:docPart w:val="4205CEFD0C4E4A52955AE0CD4A479757"/>
          </w:placeholder>
        </w:sdtPr>
        <w:sdtEndPr>
          <w:rPr>
            <w:rStyle w:val="ARIAL12FILLIN"/>
          </w:rPr>
        </w:sdtEndPr>
        <w:sdtContent>
          <w:tr w:rsidR="00087929" w:rsidRPr="00E354F0" w14:paraId="76A2B747" w14:textId="77777777" w:rsidTr="001F3050">
            <w:tc>
              <w:tcPr>
                <w:tcW w:w="2477" w:type="dxa"/>
              </w:tcPr>
              <w:p w14:paraId="26440AAE" w14:textId="4C1B5049" w:rsidR="00087929" w:rsidRPr="00E354F0" w:rsidRDefault="00087929" w:rsidP="001F3050">
                <w:pPr>
                  <w:rPr>
                    <w:color w:val="000000" w:themeColor="text1"/>
                  </w:rPr>
                </w:pPr>
                <w:r w:rsidRPr="00005224">
                  <w:rPr>
                    <w:rStyle w:val="ARIAL12FILLIN"/>
                  </w:rPr>
                  <w:t>[XXX]</w:t>
                </w:r>
              </w:p>
            </w:tc>
            <w:tc>
              <w:tcPr>
                <w:tcW w:w="7148" w:type="dxa"/>
              </w:tcPr>
              <w:p w14:paraId="1B5A6A0A" w14:textId="6F9D50AF" w:rsidR="00087929" w:rsidRPr="00E354F0" w:rsidRDefault="00087929" w:rsidP="001F3050">
                <w:pPr>
                  <w:rPr>
                    <w:color w:val="000000" w:themeColor="text1"/>
                  </w:rPr>
                </w:pPr>
                <w:r w:rsidRPr="00005224">
                  <w:rPr>
                    <w:rStyle w:val="ARIAL12FILLIN"/>
                  </w:rPr>
                  <w:t>[ADD ADDI</w:t>
                </w:r>
                <w:r>
                  <w:rPr>
                    <w:rStyle w:val="ARIAL12FILLIN"/>
                  </w:rPr>
                  <w:t>T</w:t>
                </w:r>
                <w:r w:rsidRPr="00005224">
                  <w:rPr>
                    <w:rStyle w:val="ARIAL12FILLIN"/>
                  </w:rPr>
                  <w:t>IONAL ACRO</w:t>
                </w:r>
                <w:r>
                  <w:rPr>
                    <w:rStyle w:val="ARIAL12FILLIN"/>
                  </w:rPr>
                  <w:t>NY</w:t>
                </w:r>
                <w:r w:rsidRPr="00005224">
                  <w:rPr>
                    <w:rStyle w:val="ARIAL12FILLIN"/>
                  </w:rPr>
                  <w:t>MS AT DISCRETION</w:t>
                </w:r>
                <w:r>
                  <w:rPr>
                    <w:rStyle w:val="ARIAL12FILLIN"/>
                  </w:rPr>
                  <w:t>]</w:t>
                </w:r>
              </w:p>
            </w:tc>
          </w:tr>
        </w:sdtContent>
      </w:sdt>
    </w:tbl>
    <w:p w14:paraId="71A5E6E3" w14:textId="022CE927" w:rsidR="00594ADC" w:rsidRPr="00E354F0" w:rsidRDefault="00594ADC" w:rsidP="00594ADC">
      <w:pPr>
        <w:rPr>
          <w:color w:val="0D0D0D" w:themeColor="text1" w:themeTint="F2"/>
        </w:rPr>
      </w:pPr>
    </w:p>
    <w:p w14:paraId="338453BB" w14:textId="77777777" w:rsidR="00100564" w:rsidRDefault="00100564" w:rsidP="0058047D">
      <w:pPr>
        <w:contextualSpacing/>
        <w:rPr>
          <w:i/>
          <w:color w:val="000000" w:themeColor="text1"/>
          <w:sz w:val="22"/>
          <w:szCs w:val="22"/>
        </w:rPr>
      </w:pPr>
    </w:p>
    <w:p w14:paraId="151D0AC9" w14:textId="6C6D441B" w:rsidR="00853632" w:rsidRDefault="00853632" w:rsidP="0058047D">
      <w:pPr>
        <w:contextualSpacing/>
        <w:rPr>
          <w:i/>
          <w:color w:val="000000" w:themeColor="text1"/>
          <w:sz w:val="22"/>
          <w:szCs w:val="22"/>
        </w:rPr>
        <w:sectPr w:rsidR="00853632" w:rsidSect="003E058A">
          <w:type w:val="continuous"/>
          <w:pgSz w:w="12240" w:h="15840"/>
          <w:pgMar w:top="1500" w:right="1320" w:bottom="280" w:left="1340" w:header="720" w:footer="720" w:gutter="0"/>
          <w:pgNumType w:start="0"/>
          <w:cols w:space="720"/>
          <w:formProt w:val="0"/>
          <w:docGrid w:linePitch="326"/>
        </w:sectPr>
      </w:pPr>
    </w:p>
    <w:sdt>
      <w:sdtPr>
        <w:rPr>
          <w:rFonts w:eastAsiaTheme="minorHAnsi" w:cstheme="minorHAnsi"/>
          <w:b w:val="0"/>
          <w:bCs w:val="0"/>
          <w:i/>
          <w:iCs/>
          <w:color w:val="44546A" w:themeColor="text2"/>
          <w:sz w:val="18"/>
          <w:szCs w:val="18"/>
          <w:u w:val="none"/>
        </w:rPr>
        <w:id w:val="1763873909"/>
        <w:lock w:val="contentLocked"/>
        <w:placeholder>
          <w:docPart w:val="DefaultPlaceholder_-1854013440"/>
        </w:placeholder>
        <w:group/>
      </w:sdtPr>
      <w:sdtEndPr>
        <w:rPr>
          <w:rStyle w:val="cf11"/>
          <w:rFonts w:ascii="Segoe UI" w:hAnsi="Segoe UI" w:cs="Segoe UI"/>
          <w:color w:val="FF0000"/>
          <w:sz w:val="22"/>
          <w:szCs w:val="22"/>
        </w:rPr>
      </w:sdtEndPr>
      <w:sdtContent>
        <w:p w14:paraId="101AB9E5" w14:textId="70096C6C" w:rsidR="00594ADC" w:rsidRPr="00545471" w:rsidRDefault="00106470" w:rsidP="00C27639">
          <w:pPr>
            <w:pStyle w:val="ARIAL15COMPONENTHEADING"/>
            <w:ind w:left="0"/>
            <w:jc w:val="left"/>
          </w:pPr>
          <w:r w:rsidRPr="00545471">
            <w:t>1.0</w:t>
          </w:r>
          <w:r w:rsidR="00946EA4" w:rsidRPr="00545471">
            <w:t xml:space="preserve"> </w:t>
          </w:r>
          <w:bookmarkStart w:id="14" w:name="INTRODUCTIONANDOBJECTIVE"/>
          <w:r w:rsidR="00AC613C" w:rsidRPr="00545471">
            <w:t>INTRODUCTION AND OBJECTIVE</w:t>
          </w:r>
          <w:bookmarkEnd w:id="14"/>
        </w:p>
        <w:p w14:paraId="5ABF79AC" w14:textId="7EABAF18" w:rsidR="00594ADC" w:rsidRPr="00B3590A" w:rsidRDefault="00594ADC" w:rsidP="00594ADC"/>
        <w:p w14:paraId="6DD1D259" w14:textId="66970471" w:rsidR="007531F6" w:rsidRDefault="007531F6" w:rsidP="00404877">
          <w:r w:rsidRPr="00B3590A">
            <w:t>This Public Participation Plan (PPP) has been prepared</w:t>
          </w:r>
          <w:r>
            <w:t xml:space="preserve"> </w:t>
          </w:r>
          <w:r w:rsidR="00037C14">
            <w:t>by/</w:t>
          </w:r>
          <w:r>
            <w:t>on behalf of</w:t>
          </w:r>
          <w:r w:rsidR="008F2F6D">
            <w:t xml:space="preserve"> </w:t>
          </w:r>
          <w:sdt>
            <w:sdtPr>
              <w:rPr>
                <w:rStyle w:val="ARIAL12FILLIN"/>
              </w:rPr>
              <w:alias w:val="[INSERT APPLICANT NAME]"/>
              <w:tag w:val="appname"/>
              <w:id w:val="923468411"/>
              <w:lock w:val="sdtLocked"/>
              <w:placeholder>
                <w:docPart w:val="744D6D84CE9C4070BAF903AF5CADC93E"/>
              </w:placeholder>
              <w:showingPlcHdr/>
              <w:dataBinding w:prefixMappings="xmlns:ns0='http://schemas.microsoft.com/office/2006/coverPageProps' " w:xpath="/ns0:CoverPageProperties[1]/ns0:Abstract[1]" w:storeItemID="{55AF091B-3C7A-41E3-B477-F2FDAA23CFDA}"/>
              <w:text w:multiLine="1"/>
            </w:sdtPr>
            <w:sdtEndPr>
              <w:rPr>
                <w:rStyle w:val="ARIAL12FILLIN"/>
              </w:rPr>
            </w:sdtEndPr>
            <w:sdtContent>
              <w:r w:rsidR="009A369D" w:rsidRPr="001A6FD1">
                <w:rPr>
                  <w:rStyle w:val="PlaceholderText"/>
                </w:rPr>
                <w:t>[</w:t>
              </w:r>
              <w:r w:rsidR="009A369D">
                <w:rPr>
                  <w:rStyle w:val="PlaceholderText"/>
                </w:rPr>
                <w:t>INSERT APPLICANT NAME</w:t>
              </w:r>
              <w:r w:rsidR="009A369D" w:rsidRPr="001A6FD1">
                <w:rPr>
                  <w:rStyle w:val="PlaceholderText"/>
                </w:rPr>
                <w:t>]</w:t>
              </w:r>
            </w:sdtContent>
          </w:sdt>
          <w:r w:rsidR="00000BF5">
            <w:rPr>
              <w:rStyle w:val="ARIAL12FILLIN"/>
            </w:rPr>
            <w:t xml:space="preserve"> </w:t>
          </w:r>
          <w:r w:rsidRPr="00B3590A">
            <w:rPr>
              <w:color w:val="000000" w:themeColor="text1"/>
            </w:rPr>
            <w:t xml:space="preserve">(hereinafter referred to as “applicant”) </w:t>
          </w:r>
          <w:r>
            <w:t xml:space="preserve">following the procedural guidance for a Public Participation Plan under New York State Department of Environmental </w:t>
          </w:r>
          <w:r w:rsidRPr="009F6250">
            <w:t>Conservation Commissioner Policy 29, Environmental Justice and Permitting (CP-29) to</w:t>
          </w:r>
          <w:r w:rsidRPr="009F6250">
            <w:rPr>
              <w:color w:val="000000" w:themeColor="text1"/>
            </w:rPr>
            <w:t xml:space="preserve"> </w:t>
          </w:r>
          <w:r w:rsidRPr="009F6250">
            <w:t xml:space="preserve">fulfill requirements as per </w:t>
          </w:r>
          <w:r w:rsidR="00C94697" w:rsidRPr="009F6250">
            <w:t>621.3(a)(3) and/or 621.3(a)(13)</w:t>
          </w:r>
          <w:r w:rsidRPr="009F6250">
            <w:t xml:space="preserve"> of the Uniform Procedures Act (UPA) for</w:t>
          </w:r>
          <w:r>
            <w:t xml:space="preserve"> their proposed project/action, </w:t>
          </w:r>
          <w:sdt>
            <w:sdtPr>
              <w:rPr>
                <w:rStyle w:val="ARIAL12FILLIN"/>
              </w:rPr>
              <w:alias w:val="[INSERT FACILITY PROJECT/ACTION NAME]"/>
              <w:tag w:val="facprname"/>
              <w:id w:val="1679698688"/>
              <w:placeholder>
                <w:docPart w:val="5EA27507E11A41D1A867D33E037C109D"/>
              </w:placeholder>
              <w:showingPlcHdr/>
              <w:dataBinding w:prefixMappings="xmlns:ns0='http://purl.org/dc/elements/1.1/' xmlns:ns1='http://schemas.openxmlformats.org/package/2006/metadata/core-properties' " w:xpath="/ns1:coreProperties[1]/ns0:title[1]" w:storeItemID="{6C3C8BC8-F283-45AE-878A-BAB7291924A1}"/>
              <w:text w:multiLine="1"/>
            </w:sdtPr>
            <w:sdtEndPr>
              <w:rPr>
                <w:rStyle w:val="ARIAL12FILLIN"/>
              </w:rPr>
            </w:sdtEndPr>
            <w:sdtContent>
              <w:r w:rsidR="00496FF6" w:rsidRPr="00BE4FCA">
                <w:rPr>
                  <w:rStyle w:val="ARIAL12FILLIN"/>
                  <w:color w:val="7B7B7B" w:themeColor="accent3" w:themeShade="BF"/>
                </w:rPr>
                <w:t>[INSERT FACILITY AND PROJECT/ACTION NAME]</w:t>
              </w:r>
            </w:sdtContent>
          </w:sdt>
          <w:r w:rsidR="00B4671A">
            <w:t xml:space="preserve"> w</w:t>
          </w:r>
          <w:r>
            <w:t>hich:</w:t>
          </w:r>
        </w:p>
        <w:p w14:paraId="257F8A0F" w14:textId="77777777" w:rsidR="007531F6" w:rsidRDefault="007531F6" w:rsidP="000E197A">
          <w:pPr>
            <w:pStyle w:val="ListParagraph"/>
            <w:numPr>
              <w:ilvl w:val="0"/>
              <w:numId w:val="10"/>
            </w:numPr>
          </w:pPr>
          <w:r w:rsidRPr="00855EC6">
            <w:t xml:space="preserve">requires submission of </w:t>
          </w:r>
          <w:r>
            <w:t>the following permit application(s) to NYSDEC:</w:t>
          </w:r>
        </w:p>
        <w:sdt>
          <w:sdtPr>
            <w:rPr>
              <w:rStyle w:val="ARIAL12FILLIN"/>
            </w:rPr>
            <w:alias w:val="[INSERT NYSDEC PERMIT TYPE(S) AND APPLICATION TYPE(S)]"/>
            <w:tag w:val="perapptype"/>
            <w:id w:val="1577010407"/>
            <w:lock w:val="sdtLocked"/>
            <w:placeholder>
              <w:docPart w:val="0F54346582B74AABB80CE062E6477815"/>
            </w:placeholder>
            <w:showingPlcHdr/>
            <w:dataBinding w:prefixMappings="xmlns:ns0='http://schemas.microsoft.com/office/2006/coverPageProps' " w:xpath="/ns0:CoverPageProperties[1]/ns0:CompanyEmail[1]" w:storeItemID="{55AF091B-3C7A-41E3-B477-F2FDAA23CFDA}"/>
            <w:text w:multiLine="1"/>
          </w:sdtPr>
          <w:sdtEndPr>
            <w:rPr>
              <w:rStyle w:val="DefaultParagraphFont"/>
            </w:rPr>
          </w:sdtEndPr>
          <w:sdtContent>
            <w:p w14:paraId="28E02051" w14:textId="2662D2CF" w:rsidR="007531F6" w:rsidRPr="00B96151" w:rsidRDefault="004D3FA7" w:rsidP="000E197A">
              <w:pPr>
                <w:pStyle w:val="ListParagraph"/>
                <w:numPr>
                  <w:ilvl w:val="1"/>
                  <w:numId w:val="10"/>
                </w:numPr>
              </w:pPr>
              <w:r w:rsidRPr="00072041">
                <w:rPr>
                  <w:rStyle w:val="PlaceholderText"/>
                  <w:color w:val="7B7B7B" w:themeColor="accent3" w:themeShade="BF"/>
                </w:rPr>
                <w:t>[</w:t>
              </w:r>
              <w:r w:rsidR="002970A9" w:rsidRPr="00072041">
                <w:rPr>
                  <w:rStyle w:val="PlaceholderText"/>
                  <w:color w:val="7B7B7B" w:themeColor="accent3" w:themeShade="BF"/>
                </w:rPr>
                <w:t>INSERT NYSDEC PERMIT TYPE(S) AND APPLICATION TYPE(S)]</w:t>
              </w:r>
            </w:p>
          </w:sdtContent>
        </w:sdt>
        <w:p w14:paraId="3944861D" w14:textId="6C9FCD51" w:rsidR="007531F6" w:rsidRDefault="007531F6" w:rsidP="000E197A">
          <w:pPr>
            <w:pStyle w:val="ListParagraph"/>
            <w:numPr>
              <w:ilvl w:val="0"/>
              <w:numId w:val="10"/>
            </w:numPr>
          </w:pPr>
          <w:r w:rsidRPr="00E354F0">
            <w:rPr>
              <w:color w:val="0070C0"/>
            </w:rPr>
            <w:t xml:space="preserve">  </w:t>
          </w:r>
          <w:bookmarkStart w:id="15" w:name="_Hlk159340591"/>
          <w:r w:rsidRPr="00855EC6">
            <w:t xml:space="preserve">is located in, </w:t>
          </w:r>
          <w:r w:rsidR="00460CB8">
            <w:t xml:space="preserve">proximal to, </w:t>
          </w:r>
          <w:r w:rsidRPr="00855EC6">
            <w:t>or likely to affect, one or more</w:t>
          </w:r>
          <w:bookmarkEnd w:id="15"/>
          <w:r>
            <w:t>:</w:t>
          </w:r>
        </w:p>
        <w:p w14:paraId="14D9D357" w14:textId="112BCD51" w:rsidR="007531F6" w:rsidRDefault="00B11296" w:rsidP="000E197A">
          <w:pPr>
            <w:pStyle w:val="ListParagraph"/>
            <w:numPr>
              <w:ilvl w:val="1"/>
              <w:numId w:val="10"/>
            </w:numPr>
          </w:pPr>
          <w:sdt>
            <w:sdtPr>
              <w:rPr>
                <w:rStyle w:val="ARIAL12FILLIN"/>
              </w:rPr>
              <w:alias w:val="INSERT ALL THAT APPLY: PEJA and/or DAC]"/>
              <w:tag w:val="INSERT ALL THAT APPLY: potential environmental justice area (PEJA) and/or disadvantaged community (DAC)]"/>
              <w:id w:val="-1327509153"/>
              <w:lock w:val="sdtLocked"/>
              <w:placeholder>
                <w:docPart w:val="DefaultPlaceholder_-1854013440"/>
              </w:placeholder>
            </w:sdtPr>
            <w:sdtEndPr>
              <w:rPr>
                <w:rStyle w:val="ARIAL12FILLIN"/>
              </w:rPr>
            </w:sdtEndPr>
            <w:sdtContent>
              <w:r w:rsidR="007531F6" w:rsidRPr="00D6539B">
                <w:rPr>
                  <w:rStyle w:val="ARIAL12FILLIN"/>
                </w:rPr>
                <w:t>[INSERT ALL THAT APPLY: potential environmental justice area (PEJA) and/or disadvantaged community (DAC)]</w:t>
              </w:r>
            </w:sdtContent>
          </w:sdt>
          <w:r w:rsidR="007531F6" w:rsidRPr="00C333C4">
            <w:rPr>
              <w:color w:val="7B7B7B" w:themeColor="accent3" w:themeShade="BF"/>
            </w:rPr>
            <w:t xml:space="preserve"> </w:t>
          </w:r>
          <w:r w:rsidR="007531F6" w:rsidRPr="00855EC6">
            <w:t>(See Figure 1)</w:t>
          </w:r>
        </w:p>
        <w:p w14:paraId="5E821F97" w14:textId="77777777" w:rsidR="007531F6" w:rsidRPr="00B3590A" w:rsidRDefault="007531F6" w:rsidP="000B4DC3">
          <w:pPr>
            <w:rPr>
              <w:color w:val="FF2F92"/>
            </w:rPr>
          </w:pPr>
        </w:p>
        <w:p w14:paraId="787A2E11" w14:textId="3F7410EB" w:rsidR="00FF3588" w:rsidRPr="007B3776" w:rsidRDefault="00847F4C" w:rsidP="0044305A">
          <w:pPr>
            <w:rPr>
              <w:strike/>
            </w:rPr>
          </w:pPr>
          <w:r w:rsidRPr="00B3590A">
            <w:t>This PPP has been developed</w:t>
          </w:r>
          <w:r w:rsidR="0044305A">
            <w:t xml:space="preserve"> to </w:t>
          </w:r>
          <w:r w:rsidRPr="00B3590A">
            <w:t>help ensure meaningful and effective</w:t>
          </w:r>
          <w:r w:rsidRPr="00B3590A">
            <w:rPr>
              <w:spacing w:val="-3"/>
            </w:rPr>
            <w:t xml:space="preserve"> </w:t>
          </w:r>
          <w:r w:rsidRPr="00B3590A">
            <w:t>public</w:t>
          </w:r>
          <w:r w:rsidRPr="00B3590A">
            <w:rPr>
              <w:spacing w:val="-1"/>
            </w:rPr>
            <w:t xml:space="preserve"> </w:t>
          </w:r>
          <w:r w:rsidRPr="00B3590A">
            <w:t>participation</w:t>
          </w:r>
          <w:r w:rsidRPr="00B3590A">
            <w:rPr>
              <w:color w:val="000100"/>
            </w:rPr>
            <w:t xml:space="preserve"> throughout</w:t>
          </w:r>
          <w:r w:rsidRPr="00B3590A">
            <w:t xml:space="preserve"> </w:t>
          </w:r>
          <w:r w:rsidRPr="00B3590A">
            <w:rPr>
              <w:color w:val="000100"/>
            </w:rPr>
            <w:t xml:space="preserve">the </w:t>
          </w:r>
          <w:r w:rsidR="00C1731A" w:rsidRPr="00C1731A">
            <w:rPr>
              <w:color w:val="000100"/>
            </w:rPr>
            <w:t xml:space="preserve">New York State Department of Environmental Conservation </w:t>
          </w:r>
          <w:r w:rsidR="00C1731A">
            <w:rPr>
              <w:color w:val="000100"/>
            </w:rPr>
            <w:t>(</w:t>
          </w:r>
          <w:r w:rsidRPr="00B3590A">
            <w:rPr>
              <w:color w:val="000100"/>
            </w:rPr>
            <w:t>NYSDEC</w:t>
          </w:r>
          <w:r w:rsidR="00C1731A">
            <w:rPr>
              <w:color w:val="000100"/>
            </w:rPr>
            <w:t>)</w:t>
          </w:r>
          <w:r w:rsidRPr="00B3590A">
            <w:rPr>
              <w:color w:val="000100"/>
            </w:rPr>
            <w:t xml:space="preserve"> environmental permit review process.</w:t>
          </w:r>
          <w:r w:rsidR="00FF3588" w:rsidRPr="00B3590A">
            <w:rPr>
              <w:color w:val="000100"/>
            </w:rPr>
            <w:t xml:space="preserve"> </w:t>
          </w:r>
          <w:r w:rsidR="00FF3588" w:rsidRPr="00A10221">
            <w:rPr>
              <w:color w:val="000100"/>
            </w:rPr>
            <w:t xml:space="preserve">Public participation in the NYSDEC environmental permit review process means a program of activities that provides opportunities for </w:t>
          </w:r>
          <w:r w:rsidRPr="00A10221">
            <w:rPr>
              <w:color w:val="000100"/>
            </w:rPr>
            <w:t>s</w:t>
          </w:r>
          <w:r w:rsidR="00FF3588" w:rsidRPr="00A10221">
            <w:rPr>
              <w:color w:val="000100"/>
            </w:rPr>
            <w:t xml:space="preserve">takeholders to be informed about and involved </w:t>
          </w:r>
          <w:r w:rsidR="00B320DC" w:rsidRPr="00A10221">
            <w:rPr>
              <w:color w:val="000100"/>
            </w:rPr>
            <w:t xml:space="preserve">during </w:t>
          </w:r>
          <w:r w:rsidR="00FF3588" w:rsidRPr="00A10221">
            <w:rPr>
              <w:color w:val="000100"/>
            </w:rPr>
            <w:t>the review of a proposed action.</w:t>
          </w:r>
          <w:r w:rsidR="00FF3588" w:rsidRPr="00A10221">
            <w:t xml:space="preserve"> </w:t>
          </w:r>
        </w:p>
        <w:p w14:paraId="13CB6DC6" w14:textId="77777777" w:rsidR="003972CB" w:rsidRPr="00B3590A" w:rsidRDefault="003972CB" w:rsidP="003972CB">
          <w:pPr>
            <w:autoSpaceDE w:val="0"/>
            <w:autoSpaceDN w:val="0"/>
            <w:adjustRightInd w:val="0"/>
            <w:rPr>
              <w:color w:val="000100"/>
            </w:rPr>
          </w:pPr>
        </w:p>
        <w:p w14:paraId="054AAF12" w14:textId="3EE9EBF5" w:rsidR="00594ADC" w:rsidRDefault="003972CB" w:rsidP="00345636">
          <w:pPr>
            <w:autoSpaceDE w:val="0"/>
            <w:autoSpaceDN w:val="0"/>
            <w:adjustRightInd w:val="0"/>
            <w:rPr>
              <w:color w:val="000100"/>
            </w:rPr>
          </w:pPr>
          <w:r w:rsidRPr="665B35A4">
            <w:rPr>
              <w:color w:val="000100"/>
            </w:rPr>
            <w:t>Th</w:t>
          </w:r>
          <w:r w:rsidR="007635E5" w:rsidRPr="665B35A4">
            <w:rPr>
              <w:color w:val="000100"/>
            </w:rPr>
            <w:t>e</w:t>
          </w:r>
          <w:r w:rsidRPr="665B35A4">
            <w:rPr>
              <w:color w:val="000100"/>
            </w:rPr>
            <w:t xml:space="preserve"> </w:t>
          </w:r>
          <w:r w:rsidR="00FF3588" w:rsidRPr="665B35A4">
            <w:rPr>
              <w:color w:val="000100"/>
            </w:rPr>
            <w:t xml:space="preserve">objective of this </w:t>
          </w:r>
          <w:r w:rsidRPr="665B35A4">
            <w:rPr>
              <w:color w:val="000100"/>
            </w:rPr>
            <w:t xml:space="preserve">PPP </w:t>
          </w:r>
          <w:r w:rsidR="007635E5" w:rsidRPr="665B35A4">
            <w:rPr>
              <w:color w:val="000100"/>
            </w:rPr>
            <w:t xml:space="preserve">is </w:t>
          </w:r>
          <w:r w:rsidR="006D282E" w:rsidRPr="665B35A4">
            <w:rPr>
              <w:color w:val="000100"/>
            </w:rPr>
            <w:t xml:space="preserve">to </w:t>
          </w:r>
          <w:r w:rsidR="007635E5" w:rsidRPr="665B35A4">
            <w:rPr>
              <w:color w:val="000100"/>
            </w:rPr>
            <w:t xml:space="preserve">outline and describe </w:t>
          </w:r>
          <w:r w:rsidR="00EF11DB" w:rsidRPr="665B35A4">
            <w:rPr>
              <w:color w:val="000100"/>
            </w:rPr>
            <w:t>the</w:t>
          </w:r>
          <w:r w:rsidR="007635E5" w:rsidRPr="665B35A4">
            <w:rPr>
              <w:color w:val="000100"/>
            </w:rPr>
            <w:t xml:space="preserve"> program of activities that </w:t>
          </w:r>
          <w:r w:rsidR="006D282E" w:rsidRPr="665B35A4">
            <w:rPr>
              <w:color w:val="000100"/>
            </w:rPr>
            <w:t xml:space="preserve">the applicant </w:t>
          </w:r>
          <w:r w:rsidR="007635E5" w:rsidRPr="665B35A4">
            <w:rPr>
              <w:color w:val="000100"/>
            </w:rPr>
            <w:t xml:space="preserve">will implement to </w:t>
          </w:r>
          <w:r w:rsidR="00EF11DB" w:rsidRPr="665B35A4">
            <w:rPr>
              <w:color w:val="000100"/>
            </w:rPr>
            <w:t>actively seek and e</w:t>
          </w:r>
          <w:r w:rsidR="00531519">
            <w:rPr>
              <w:color w:val="000100"/>
            </w:rPr>
            <w:t>n</w:t>
          </w:r>
          <w:r w:rsidR="00EF11DB" w:rsidRPr="665B35A4">
            <w:rPr>
              <w:color w:val="000100"/>
            </w:rPr>
            <w:t xml:space="preserve">hance </w:t>
          </w:r>
          <w:r w:rsidR="007635E5" w:rsidRPr="665B35A4">
            <w:rPr>
              <w:color w:val="000100"/>
            </w:rPr>
            <w:t>public participation during the application review process</w:t>
          </w:r>
          <w:r w:rsidR="00847F4C" w:rsidRPr="665B35A4">
            <w:rPr>
              <w:color w:val="000100"/>
            </w:rPr>
            <w:t>.</w:t>
          </w:r>
          <w:r w:rsidR="007635E5" w:rsidRPr="665B35A4">
            <w:rPr>
              <w:color w:val="000100"/>
            </w:rPr>
            <w:t xml:space="preserve"> </w:t>
          </w:r>
          <w:r w:rsidR="00A10221" w:rsidRPr="665B35A4">
            <w:rPr>
              <w:color w:val="000100"/>
            </w:rPr>
            <w:t xml:space="preserve">Implementation of this PPP is intended to </w:t>
          </w:r>
          <w:r w:rsidR="00345636" w:rsidRPr="665B35A4">
            <w:rPr>
              <w:color w:val="000100"/>
            </w:rPr>
            <w:t xml:space="preserve">both enhance community awareness of the project and increase </w:t>
          </w:r>
          <w:r w:rsidR="40A3BA55" w:rsidRPr="665B35A4">
            <w:rPr>
              <w:color w:val="000100"/>
            </w:rPr>
            <w:t xml:space="preserve">meaningful </w:t>
          </w:r>
          <w:r w:rsidR="00345636" w:rsidRPr="665B35A4">
            <w:rPr>
              <w:color w:val="000100"/>
            </w:rPr>
            <w:t>community engagement and involvement in the review process</w:t>
          </w:r>
          <w:r w:rsidR="000B758C" w:rsidRPr="665B35A4">
            <w:rPr>
              <w:color w:val="000100"/>
            </w:rPr>
            <w:t>.</w:t>
          </w:r>
          <w:r w:rsidR="00345636" w:rsidRPr="665B35A4">
            <w:rPr>
              <w:color w:val="000100"/>
            </w:rPr>
            <w:t xml:space="preserve"> </w:t>
          </w:r>
        </w:p>
        <w:p w14:paraId="3029B62C" w14:textId="32AAB36A" w:rsidR="00591E35" w:rsidRDefault="00591E35" w:rsidP="00801567">
          <w:pPr>
            <w:autoSpaceDE w:val="0"/>
            <w:autoSpaceDN w:val="0"/>
            <w:adjustRightInd w:val="0"/>
            <w:rPr>
              <w:color w:val="000100"/>
            </w:rPr>
          </w:pPr>
        </w:p>
        <w:p w14:paraId="3F76019A" w14:textId="77777777" w:rsidR="00245AE5" w:rsidRDefault="00B11296" w:rsidP="00245AE5">
          <w:pPr>
            <w:keepNext/>
          </w:pPr>
          <w:sdt>
            <w:sdtPr>
              <w:alias w:val="INSERT Figure 1. Project Location and PEJA(s) and/or DAC(s)"/>
              <w:tag w:val="Figure 1."/>
              <w:id w:val="1723872774"/>
              <w:lock w:val="sdtLocked"/>
              <w:showingPlcHdr/>
              <w:picture/>
            </w:sdtPr>
            <w:sdtEndPr/>
            <w:sdtContent>
              <w:r w:rsidR="00245AE5">
                <w:rPr>
                  <w:noProof/>
                </w:rPr>
                <w:drawing>
                  <wp:inline distT="0" distB="0" distL="0" distR="0" wp14:anchorId="7BB60A9D" wp14:editId="0F1A3501">
                    <wp:extent cx="5254970" cy="4749800"/>
                    <wp:effectExtent l="0" t="0" r="3175" b="0"/>
                    <wp:docPr id="1375419982" name="Picture 2" descr="Shap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5419982" name="Picture 2" descr="Shape&#10;&#10;AI-generated content may be incorrect."/>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288769" cy="4780350"/>
                            </a:xfrm>
                            <a:prstGeom prst="rect">
                              <a:avLst/>
                            </a:prstGeom>
                            <a:noFill/>
                            <a:ln>
                              <a:noFill/>
                            </a:ln>
                          </pic:spPr>
                        </pic:pic>
                      </a:graphicData>
                    </a:graphic>
                  </wp:inline>
                </w:drawing>
              </w:r>
            </w:sdtContent>
          </w:sdt>
        </w:p>
        <w:p w14:paraId="2D283CED" w14:textId="34A46B11" w:rsidR="00245AE5" w:rsidRDefault="00245AE5" w:rsidP="00245AE5">
          <w:pPr>
            <w:pStyle w:val="Caption"/>
            <w:rPr>
              <w:rStyle w:val="cf11"/>
              <w:rFonts w:ascii="Arial" w:hAnsi="Arial" w:cs="Arial"/>
              <w:b/>
              <w:bCs/>
            </w:rPr>
          </w:pPr>
          <w:r w:rsidRPr="00CE4256">
            <w:rPr>
              <w:b/>
              <w:color w:val="auto"/>
              <w:sz w:val="22"/>
              <w:szCs w:val="22"/>
            </w:rPr>
            <w:t xml:space="preserve">Figure 1. Project Location and Potential Environmental Justice Area(s) </w:t>
          </w:r>
          <w:r w:rsidRPr="00CE4256">
            <w:rPr>
              <w:rStyle w:val="cf11"/>
              <w:rFonts w:ascii="Arial" w:hAnsi="Arial" w:cs="Arial"/>
              <w:b/>
              <w:bCs/>
              <w:color w:val="auto"/>
              <w:sz w:val="22"/>
              <w:szCs w:val="22"/>
            </w:rPr>
            <w:t>and/or Disadvantaged Communiti</w:t>
          </w:r>
          <w:r w:rsidR="00F129BC">
            <w:rPr>
              <w:rStyle w:val="cf11"/>
              <w:rFonts w:ascii="Arial" w:hAnsi="Arial" w:cs="Arial"/>
              <w:b/>
              <w:bCs/>
              <w:color w:val="auto"/>
              <w:sz w:val="22"/>
              <w:szCs w:val="22"/>
            </w:rPr>
            <w:t>e</w:t>
          </w:r>
          <w:r w:rsidRPr="00CE4256">
            <w:rPr>
              <w:rStyle w:val="cf11"/>
              <w:rFonts w:ascii="Arial" w:hAnsi="Arial" w:cs="Arial"/>
              <w:b/>
              <w:bCs/>
              <w:color w:val="auto"/>
              <w:sz w:val="22"/>
              <w:szCs w:val="22"/>
            </w:rPr>
            <w:t>s (DACs)</w:t>
          </w:r>
        </w:p>
      </w:sdtContent>
    </w:sdt>
    <w:p w14:paraId="770E2A89" w14:textId="7582B105" w:rsidR="0021535A" w:rsidRPr="00B3590A" w:rsidRDefault="0021535A" w:rsidP="00801567">
      <w:pPr>
        <w:autoSpaceDE w:val="0"/>
        <w:autoSpaceDN w:val="0"/>
        <w:adjustRightInd w:val="0"/>
        <w:rPr>
          <w:color w:val="000100"/>
        </w:rPr>
      </w:pPr>
    </w:p>
    <w:bookmarkStart w:id="16" w:name="PROJECTDESCRIPTIONANDPROPOSEDACTION" w:displacedByCustomXml="next"/>
    <w:sdt>
      <w:sdtPr>
        <w:id w:val="-1317028824"/>
        <w:lock w:val="contentLocked"/>
        <w:placeholder>
          <w:docPart w:val="DefaultPlaceholder_-1854013440"/>
        </w:placeholder>
        <w:group/>
      </w:sdtPr>
      <w:sdtEndPr/>
      <w:sdtContent>
        <w:p w14:paraId="61B434E6" w14:textId="565367C0" w:rsidR="00594ADC" w:rsidRPr="00565301" w:rsidRDefault="00106470" w:rsidP="005948AE">
          <w:pPr>
            <w:pStyle w:val="ARIAL15COMPONENTHEADING"/>
            <w:ind w:left="0"/>
            <w:jc w:val="left"/>
          </w:pPr>
          <w:r>
            <w:t>2.0</w:t>
          </w:r>
          <w:r w:rsidR="00946EA4" w:rsidRPr="00B3590A">
            <w:t xml:space="preserve"> </w:t>
          </w:r>
          <w:r w:rsidR="00F2638C" w:rsidRPr="00B3590A">
            <w:t>PROJECT DESCRIPTION AND PROPOSED ACTION</w:t>
          </w:r>
        </w:p>
        <w:bookmarkEnd w:id="16"/>
        <w:p w14:paraId="5620680B" w14:textId="2292E913" w:rsidR="00F2638C" w:rsidRPr="00565301" w:rsidRDefault="00F2638C" w:rsidP="00594ADC"/>
        <w:p w14:paraId="4D04AAF9" w14:textId="17D7FEE7" w:rsidR="00565301" w:rsidRPr="006E08C7" w:rsidRDefault="00565301" w:rsidP="000E197A">
          <w:pPr>
            <w:pStyle w:val="ListParagraph"/>
            <w:numPr>
              <w:ilvl w:val="1"/>
              <w:numId w:val="20"/>
            </w:numPr>
            <w:rPr>
              <w:rFonts w:eastAsia="Times New Roman"/>
              <w:b/>
            </w:rPr>
          </w:pPr>
          <w:bookmarkStart w:id="17" w:name="_Hlk106711420"/>
          <w:r w:rsidRPr="006E08C7">
            <w:rPr>
              <w:rFonts w:eastAsia="Times New Roman"/>
              <w:b/>
              <w:u w:val="thick"/>
            </w:rPr>
            <w:t>Project Overview</w:t>
          </w:r>
          <w:r w:rsidRPr="006E08C7">
            <w:rPr>
              <w:rFonts w:eastAsia="Times New Roman"/>
              <w:b/>
            </w:rPr>
            <w:t xml:space="preserve"> </w:t>
          </w:r>
        </w:p>
        <w:bookmarkEnd w:id="17"/>
        <w:p w14:paraId="0FB2D8C5" w14:textId="77777777" w:rsidR="00857210" w:rsidRPr="00793C84" w:rsidRDefault="00857210" w:rsidP="00857210">
          <w:pPr>
            <w:pStyle w:val="BodyText"/>
            <w:rPr>
              <w:rFonts w:ascii="Arial" w:hAnsi="Arial" w:cs="Arial"/>
              <w:b/>
              <w:sz w:val="24"/>
              <w:szCs w:val="24"/>
            </w:rPr>
          </w:pPr>
        </w:p>
        <w:p w14:paraId="6B06B176" w14:textId="1015839E" w:rsidR="006E08C7" w:rsidRDefault="00857210" w:rsidP="006E08C7">
          <w:r w:rsidRPr="007B3776">
            <w:t xml:space="preserve">The </w:t>
          </w:r>
          <w:r w:rsidR="0025107A" w:rsidRPr="007B3776">
            <w:t>applicant proposes</w:t>
          </w:r>
          <w:r w:rsidR="008A0267">
            <w:t xml:space="preserve"> to</w:t>
          </w:r>
          <w:r w:rsidR="0025107A" w:rsidRPr="007B3776">
            <w:t xml:space="preserve"> </w:t>
          </w:r>
          <w:sdt>
            <w:sdtPr>
              <w:rPr>
                <w:rStyle w:val="ARIAL12FILLIN"/>
              </w:rPr>
              <w:alias w:val="[INSERT BRIEF STATEMENT ON OVERALL ACTION/PROJECT AND PROPOSED PERMITTING ACTION]"/>
              <w:tag w:val="actiondes"/>
              <w:id w:val="588577066"/>
              <w:lock w:val="sdtLocked"/>
              <w:placeholder>
                <w:docPart w:val="BD2FBD16B75E4C1BBB7D965F6F4C35A0"/>
              </w:placeholder>
              <w:showingPlcHdr/>
              <w:dataBinding w:prefixMappings="xmlns:ns0='http://schemas.microsoft.com/office/2006/coverPageProps' " w:xpath="/ns0:CoverPageProperties[1]/ns0:CompanyFax[1]" w:storeItemID="{55AF091B-3C7A-41E3-B477-F2FDAA23CFDA}"/>
              <w:text w:multiLine="1"/>
            </w:sdtPr>
            <w:sdtEndPr>
              <w:rPr>
                <w:rStyle w:val="DefaultParagraphFont"/>
              </w:rPr>
            </w:sdtEndPr>
            <w:sdtContent>
              <w:r w:rsidR="005E04AC">
                <w:rPr>
                  <w:rStyle w:val="PlaceholderText"/>
                </w:rPr>
                <w:t>[INSERT BRIEF STATEMENT ON OVERALL ACTION/PROJECT AND PROPOSED PERMITTING ACTION]</w:t>
              </w:r>
            </w:sdtContent>
          </w:sdt>
          <w:r w:rsidR="00FE7693">
            <w:t xml:space="preserve"> </w:t>
          </w:r>
          <w:r w:rsidR="007531F6" w:rsidRPr="007B3776">
            <w:t xml:space="preserve">at their </w:t>
          </w:r>
          <w:sdt>
            <w:sdtPr>
              <w:rPr>
                <w:rStyle w:val="ARIAL12FILLIN"/>
                <w:color w:val="7B7B7B" w:themeColor="accent3" w:themeShade="BF"/>
              </w:rPr>
              <w:alias w:val="INSERT EITHER: existing OR new"/>
              <w:tag w:val="INSERT EITHER: existing OR new"/>
              <w:id w:val="-1748949837"/>
              <w:lock w:val="sdtLocked"/>
              <w:placeholder>
                <w:docPart w:val="DefaultPlaceholder_-1854013440"/>
              </w:placeholder>
            </w:sdtPr>
            <w:sdtEndPr>
              <w:rPr>
                <w:rStyle w:val="ARIAL12FILLIN"/>
              </w:rPr>
            </w:sdtEndPr>
            <w:sdtContent>
              <w:r w:rsidR="007531F6" w:rsidRPr="00D6539B">
                <w:rPr>
                  <w:rStyle w:val="ARIAL12FILLIN"/>
                </w:rPr>
                <w:t>[INSERT EITHER: existing OR new]</w:t>
              </w:r>
            </w:sdtContent>
          </w:sdt>
          <w:r w:rsidR="007531F6" w:rsidRPr="006340C7">
            <w:rPr>
              <w:color w:val="7B7B7B" w:themeColor="accent3" w:themeShade="BF"/>
            </w:rPr>
            <w:t xml:space="preserve"> </w:t>
          </w:r>
          <w:sdt>
            <w:sdtPr>
              <w:rPr>
                <w:rStyle w:val="ARIAL12FILLIN"/>
                <w:color w:val="7B7B7B" w:themeColor="accent3" w:themeShade="BF"/>
              </w:rPr>
              <w:alias w:val="INSERT: facility OR project site]"/>
              <w:tag w:val="INSERT: facility OR project site]"/>
              <w:id w:val="-1344628250"/>
              <w:lock w:val="sdtLocked"/>
              <w:placeholder>
                <w:docPart w:val="DefaultPlaceholder_-1854013440"/>
              </w:placeholder>
            </w:sdtPr>
            <w:sdtEndPr>
              <w:rPr>
                <w:rStyle w:val="ARIAL12FILLIN"/>
                <w:color w:val="auto"/>
              </w:rPr>
            </w:sdtEndPr>
            <w:sdtContent>
              <w:r w:rsidR="007531F6" w:rsidRPr="00D6539B">
                <w:rPr>
                  <w:rStyle w:val="ARIAL12FILLIN"/>
                </w:rPr>
                <w:t>[INSERT: facility OR project site]</w:t>
              </w:r>
            </w:sdtContent>
          </w:sdt>
          <w:r w:rsidR="007B5F46">
            <w:rPr>
              <w:rStyle w:val="ARIAL12FILLIN"/>
            </w:rPr>
            <w:t xml:space="preserve"> </w:t>
          </w:r>
          <w:r w:rsidR="007531F6" w:rsidRPr="007B3776">
            <w:t>located</w:t>
          </w:r>
          <w:r w:rsidR="007531F6" w:rsidRPr="007B3776">
            <w:rPr>
              <w:color w:val="0070C0"/>
            </w:rPr>
            <w:t xml:space="preserve"> </w:t>
          </w:r>
          <w:r w:rsidR="007531F6">
            <w:t xml:space="preserve">at </w:t>
          </w:r>
          <w:sdt>
            <w:sdtPr>
              <w:rPr>
                <w:rStyle w:val="ARIAL12FILLIN"/>
              </w:rPr>
              <w:alias w:val="[INSERT FACILITY/PROJECT SITE LOCATION ADDRESS]"/>
              <w:tag w:val="siteadd1"/>
              <w:id w:val="-1978052417"/>
              <w:lock w:val="sdtLocked"/>
              <w:placeholder>
                <w:docPart w:val="A8E6B61EF4EC475295365235E023FD0D"/>
              </w:placeholder>
              <w:showingPlcHdr/>
              <w:dataBinding w:prefixMappings="xmlns:ns0='http://purl.org/dc/elements/1.1/' xmlns:ns1='http://schemas.openxmlformats.org/package/2006/metadata/core-properties' " w:xpath="/ns1:coreProperties[1]/ns1:category[1]" w:storeItemID="{6C3C8BC8-F283-45AE-878A-BAB7291924A1}"/>
              <w:text/>
            </w:sdtPr>
            <w:sdtEndPr>
              <w:rPr>
                <w:rStyle w:val="DefaultParagraphFont"/>
                <w:bdr w:val="none" w:sz="0" w:space="0" w:color="auto" w:frame="1"/>
              </w:rPr>
            </w:sdtEndPr>
            <w:sdtContent>
              <w:r w:rsidR="00B86D85" w:rsidRPr="002449A6">
                <w:rPr>
                  <w:rStyle w:val="PlaceholderText"/>
                </w:rPr>
                <w:t>[</w:t>
              </w:r>
              <w:r w:rsidR="00B86D85">
                <w:rPr>
                  <w:rStyle w:val="PlaceholderText"/>
                </w:rPr>
                <w:t>INSERT FACILITY/PROJECT SITE LOCATION ADDRESS</w:t>
              </w:r>
              <w:r w:rsidR="00B86D85" w:rsidRPr="002449A6">
                <w:rPr>
                  <w:rStyle w:val="PlaceholderText"/>
                </w:rPr>
                <w:t>]</w:t>
              </w:r>
            </w:sdtContent>
          </w:sdt>
          <w:r w:rsidR="000E4D89">
            <w:rPr>
              <w:rStyle w:val="ARIAL12FILLIN"/>
            </w:rPr>
            <w:t xml:space="preserve"> </w:t>
          </w:r>
          <w:r w:rsidR="0069395B">
            <w:t xml:space="preserve">in </w:t>
          </w:r>
          <w:sdt>
            <w:sdtPr>
              <w:rPr>
                <w:rStyle w:val="ARIAL12FILLIN"/>
              </w:rPr>
              <w:alias w:val="[INSERT MUNICIPALITY/COUNTY FOR LOCATION OF FACILITY/PROJECT SITE]"/>
              <w:tag w:val="siteadd2"/>
              <w:id w:val="55444035"/>
              <w:lock w:val="sdtLocked"/>
              <w:placeholder>
                <w:docPart w:val="B3A87B1E7B5A41EEAF793DD7126F7B60"/>
              </w:placeholder>
              <w:showingPlcHdr/>
              <w:dataBinding w:prefixMappings="xmlns:ns0='http://purl.org/dc/elements/1.1/' xmlns:ns1='http://schemas.openxmlformats.org/package/2006/metadata/core-properties' " w:xpath="/ns1:coreProperties[1]/ns0:description[1]" w:storeItemID="{6C3C8BC8-F283-45AE-878A-BAB7291924A1}"/>
              <w:text w:multiLine="1"/>
            </w:sdtPr>
            <w:sdtEndPr>
              <w:rPr>
                <w:rStyle w:val="DefaultParagraphFont"/>
                <w:color w:val="0070C0"/>
              </w:rPr>
            </w:sdtEndPr>
            <w:sdtContent>
              <w:r w:rsidR="007C54EE">
                <w:rPr>
                  <w:rStyle w:val="PlaceholderText"/>
                </w:rPr>
                <w:t>[INSERT MUNICIPALITY/COUNTY FOR LOCATION OF FACILITY/PROJECT SITE]</w:t>
              </w:r>
            </w:sdtContent>
          </w:sdt>
          <w:r w:rsidR="00C368C6">
            <w:rPr>
              <w:rStyle w:val="ARIAL12FILLIN"/>
            </w:rPr>
            <w:t>.</w:t>
          </w:r>
          <w:r w:rsidRPr="007B3776">
            <w:t xml:space="preserve"> To</w:t>
          </w:r>
          <w:r w:rsidRPr="007B3776">
            <w:rPr>
              <w:spacing w:val="1"/>
            </w:rPr>
            <w:t xml:space="preserve"> </w:t>
          </w:r>
          <w:r w:rsidRPr="007B3776">
            <w:t xml:space="preserve">implement the proposed project, </w:t>
          </w:r>
          <w:bookmarkStart w:id="18" w:name="_Hlk100753112"/>
          <w:r w:rsidR="0025107A" w:rsidRPr="007B3776">
            <w:t xml:space="preserve">the applicant </w:t>
          </w:r>
          <w:bookmarkEnd w:id="18"/>
          <w:r w:rsidR="007531F6" w:rsidRPr="007B3776">
            <w:t xml:space="preserve">is required to </w:t>
          </w:r>
          <w:r w:rsidRPr="007B3776">
            <w:t>submit</w:t>
          </w:r>
          <w:r w:rsidRPr="007B3776">
            <w:rPr>
              <w:spacing w:val="1"/>
            </w:rPr>
            <w:t xml:space="preserve"> </w:t>
          </w:r>
          <w:r w:rsidR="007531F6" w:rsidRPr="007B3776">
            <w:rPr>
              <w:spacing w:val="1"/>
            </w:rPr>
            <w:t xml:space="preserve">the </w:t>
          </w:r>
          <w:r w:rsidR="007531F6" w:rsidRPr="007B3776">
            <w:t>following permit application(s) to NYSDEC:</w:t>
          </w:r>
        </w:p>
        <w:p w14:paraId="238A2BCB" w14:textId="2F51AA80" w:rsidR="00703DF7" w:rsidRPr="006E08C7" w:rsidRDefault="00B11296" w:rsidP="000E197A">
          <w:pPr>
            <w:pStyle w:val="ListParagraph"/>
            <w:numPr>
              <w:ilvl w:val="0"/>
              <w:numId w:val="21"/>
            </w:numPr>
          </w:pPr>
          <w:sdt>
            <w:sdtPr>
              <w:rPr>
                <w:rStyle w:val="ARIAL12FILLIN"/>
              </w:rPr>
              <w:alias w:val="[INSERT NYSDEC PERMIT AND APPLICATION TYPE(S) AND REASON]"/>
              <w:tag w:val="perapptype2"/>
              <w:id w:val="-1645816378"/>
              <w:lock w:val="sdtLocked"/>
              <w:placeholder>
                <w:docPart w:val="37429A6BD8A545FAB2CABE34830F7A3D"/>
              </w:placeholder>
              <w:showingPlcHdr/>
              <w:dataBinding w:prefixMappings="xmlns:ns0='http://schemas.microsoft.com/office/2006/coverPageProps' " w:xpath="/ns0:CoverPageProperties[1]/ns0:CompanyPhone[1]" w:storeItemID="{55AF091B-3C7A-41E3-B477-F2FDAA23CFDA}"/>
              <w:text w:multiLine="1"/>
            </w:sdtPr>
            <w:sdtEndPr>
              <w:rPr>
                <w:rStyle w:val="PlaceholderText"/>
                <w:color w:val="666666"/>
              </w:rPr>
            </w:sdtEndPr>
            <w:sdtContent>
              <w:r w:rsidR="005E04AC" w:rsidRPr="00055D44">
                <w:rPr>
                  <w:rStyle w:val="PlaceholderText"/>
                </w:rPr>
                <w:t>[</w:t>
              </w:r>
              <w:r w:rsidR="005E04AC">
                <w:rPr>
                  <w:rStyle w:val="PlaceholderText"/>
                </w:rPr>
                <w:t>INSERT NYSDEC PERMIT AND APPLICATION TYPE(S) AND REASON</w:t>
              </w:r>
              <w:r w:rsidR="005E04AC" w:rsidRPr="00055D44">
                <w:rPr>
                  <w:rStyle w:val="PlaceholderText"/>
                </w:rPr>
                <w:t>]</w:t>
              </w:r>
            </w:sdtContent>
          </w:sdt>
        </w:p>
        <w:p w14:paraId="63170BB2" w14:textId="363FAFA5" w:rsidR="00806C49" w:rsidRPr="00793C84" w:rsidRDefault="00806C49" w:rsidP="00594ADC"/>
        <w:p w14:paraId="4E0EF254" w14:textId="6FCB8561" w:rsidR="00565301" w:rsidRPr="00565301" w:rsidRDefault="007531F6" w:rsidP="00565301">
          <w:pPr>
            <w:rPr>
              <w:rFonts w:eastAsia="Times New Roman"/>
              <w:b/>
            </w:rPr>
          </w:pPr>
          <w:r>
            <w:rPr>
              <w:rFonts w:eastAsia="Times New Roman"/>
              <w:b/>
              <w:u w:val="thick"/>
            </w:rPr>
            <w:t xml:space="preserve">2.2 </w:t>
          </w:r>
          <w:r w:rsidR="00565301" w:rsidRPr="00793C84">
            <w:rPr>
              <w:rFonts w:eastAsia="Times New Roman"/>
              <w:b/>
              <w:u w:val="thick"/>
            </w:rPr>
            <w:t>Nature of Proposed Project/Actio</w:t>
          </w:r>
          <w:r w:rsidR="0062412D" w:rsidRPr="00793C84">
            <w:rPr>
              <w:rFonts w:eastAsia="Times New Roman"/>
              <w:b/>
              <w:u w:val="thick"/>
            </w:rPr>
            <w:t>n</w:t>
          </w:r>
          <w:r w:rsidR="009A2912">
            <w:rPr>
              <w:rFonts w:eastAsia="Times New Roman"/>
              <w:b/>
              <w:u w:val="thick"/>
            </w:rPr>
            <w:t xml:space="preserve"> </w:t>
          </w:r>
          <w:r w:rsidR="0062412D" w:rsidRPr="00793C84">
            <w:rPr>
              <w:rFonts w:eastAsia="Times New Roman"/>
              <w:b/>
              <w:u w:val="thick"/>
            </w:rPr>
            <w:t>and Purpose</w:t>
          </w:r>
        </w:p>
        <w:p w14:paraId="44421758" w14:textId="4F00E3DB" w:rsidR="0037012A" w:rsidRPr="00793C84" w:rsidRDefault="0037012A" w:rsidP="00594ADC"/>
        <w:p w14:paraId="077C9DFA" w14:textId="7CC5C1CE" w:rsidR="006B5C91" w:rsidRPr="00F74B65" w:rsidRDefault="00B11296" w:rsidP="0037012A">
          <w:pPr>
            <w:rPr>
              <w:color w:val="0070C0"/>
            </w:rPr>
          </w:pPr>
          <w:sdt>
            <w:sdtPr>
              <w:rPr>
                <w:rStyle w:val="ARIAL12FILLIN"/>
              </w:rPr>
              <w:alias w:val="[DESCRIBE NATURE OF THE PROPOSED PROJECT/ACTION]"/>
              <w:tag w:val="[DESCRIBE NATURE OF THE PROPOSED PROJECT/ACTION]"/>
              <w:id w:val="-254668543"/>
              <w:lock w:val="sdtLocked"/>
              <w:placeholder>
                <w:docPart w:val="DefaultPlaceholder_-1854013440"/>
              </w:placeholder>
            </w:sdtPr>
            <w:sdtEndPr>
              <w:rPr>
                <w:rStyle w:val="ARIAL12FILLIN"/>
                <w:color w:val="7B7B7B" w:themeColor="accent3" w:themeShade="BF"/>
              </w:rPr>
            </w:sdtEndPr>
            <w:sdtContent>
              <w:r w:rsidR="0037012A" w:rsidRPr="00D6539B">
                <w:rPr>
                  <w:rStyle w:val="ARIAL12FILLIN"/>
                </w:rPr>
                <w:t>[</w:t>
              </w:r>
              <w:bookmarkStart w:id="19" w:name="_Hlk170409789"/>
              <w:r w:rsidR="0062412D" w:rsidRPr="00D6539B">
                <w:rPr>
                  <w:rStyle w:val="ARIAL12FILLIN"/>
                </w:rPr>
                <w:t>DESCRIBE NATURE OF THE PROPOSED PROJECT/ACTION</w:t>
              </w:r>
              <w:r w:rsidR="00F81BD2" w:rsidRPr="00D6539B">
                <w:rPr>
                  <w:rStyle w:val="ARIAL12FILLIN"/>
                </w:rPr>
                <w:t>]</w:t>
              </w:r>
            </w:sdtContent>
          </w:sdt>
          <w:bookmarkEnd w:id="19"/>
          <w:r w:rsidR="00F74B65" w:rsidRPr="00F74B65">
            <w:t>.</w:t>
          </w:r>
        </w:p>
        <w:p w14:paraId="5A0887B0" w14:textId="072FCFE9" w:rsidR="00793C84" w:rsidRPr="00793C84" w:rsidRDefault="00793C84" w:rsidP="0037012A">
          <w:pPr>
            <w:rPr>
              <w:color w:val="0070C0"/>
            </w:rPr>
          </w:pPr>
        </w:p>
        <w:p w14:paraId="7025D51C" w14:textId="31D6CF78" w:rsidR="006B5C91" w:rsidRPr="00F74B65" w:rsidRDefault="00B11296" w:rsidP="00565301">
          <w:pPr>
            <w:rPr>
              <w:color w:val="0070C0"/>
            </w:rPr>
          </w:pPr>
          <w:sdt>
            <w:sdtPr>
              <w:rPr>
                <w:rStyle w:val="ARIAL12FILLIN"/>
              </w:rPr>
              <w:alias w:val="[OUTLINE SCOPE OF WORK AND RELEVANT PROJECT COMPONENTS/ELEMENTS]"/>
              <w:tag w:val="[OUTLINE SCOPE OF WORK AND RELEVANT PROJECT COMPONENTS/ELEMENTS]"/>
              <w:id w:val="1694803665"/>
              <w:lock w:val="sdtLocked"/>
              <w:placeholder>
                <w:docPart w:val="DefaultPlaceholder_-1854013440"/>
              </w:placeholder>
            </w:sdtPr>
            <w:sdtEndPr>
              <w:rPr>
                <w:rStyle w:val="ARIAL12FILLIN"/>
              </w:rPr>
            </w:sdtEndPr>
            <w:sdtContent>
              <w:r w:rsidR="00F81BD2" w:rsidRPr="00D6539B">
                <w:rPr>
                  <w:rStyle w:val="ARIAL12FILLIN"/>
                </w:rPr>
                <w:t>[</w:t>
              </w:r>
              <w:bookmarkStart w:id="20" w:name="_Hlk170409844"/>
              <w:r w:rsidR="00F81BD2" w:rsidRPr="00D6539B">
                <w:rPr>
                  <w:rStyle w:val="ARIAL12FILLIN"/>
                </w:rPr>
                <w:t xml:space="preserve">OUTLINE </w:t>
              </w:r>
              <w:r w:rsidR="003F654D" w:rsidRPr="00D6539B">
                <w:rPr>
                  <w:rStyle w:val="ARIAL12FILLIN"/>
                </w:rPr>
                <w:t xml:space="preserve">SCOPE OF WORK AND RELEVANT </w:t>
              </w:r>
              <w:r w:rsidR="00F81BD2" w:rsidRPr="00D6539B">
                <w:rPr>
                  <w:rStyle w:val="ARIAL12FILLIN"/>
                </w:rPr>
                <w:t>PROJECT COMPONENTS/ELEMENTS</w:t>
              </w:r>
              <w:bookmarkEnd w:id="20"/>
              <w:r w:rsidR="00F81BD2" w:rsidRPr="00D6539B">
                <w:rPr>
                  <w:rStyle w:val="ARIAL12FILLIN"/>
                </w:rPr>
                <w:t>]</w:t>
              </w:r>
            </w:sdtContent>
          </w:sdt>
          <w:r w:rsidR="00DD2015" w:rsidRPr="00DD2015">
            <w:rPr>
              <w:rFonts w:eastAsia="Times New Roman"/>
            </w:rPr>
            <w:t>.</w:t>
          </w:r>
        </w:p>
        <w:p w14:paraId="2A2F3453" w14:textId="5FE452B3" w:rsidR="00793C84" w:rsidRPr="00793C84" w:rsidRDefault="00793C84" w:rsidP="00565301">
          <w:pPr>
            <w:rPr>
              <w:rFonts w:eastAsia="Times New Roman"/>
              <w:b/>
              <w:u w:val="thick"/>
            </w:rPr>
          </w:pPr>
        </w:p>
        <w:p w14:paraId="6DD17BB9" w14:textId="2DF69AC5" w:rsidR="00F81BD2" w:rsidRPr="00DD2558" w:rsidRDefault="002304C8" w:rsidP="00F81BD2">
          <w:pPr>
            <w:pStyle w:val="BodyText"/>
            <w:rPr>
              <w:rFonts w:ascii="Arial" w:hAnsi="Arial" w:cs="Arial"/>
              <w:color w:val="0070C0"/>
              <w:sz w:val="24"/>
              <w:szCs w:val="24"/>
            </w:rPr>
          </w:pPr>
          <w:r>
            <w:rPr>
              <w:rStyle w:val="ARIAL12FILLIN"/>
            </w:rPr>
            <w:t xml:space="preserve"> </w:t>
          </w:r>
          <w:sdt>
            <w:sdtPr>
              <w:rPr>
                <w:rStyle w:val="ARIAL12FILLIN"/>
                <w:rFonts w:cs="Arial"/>
                <w:szCs w:val="24"/>
              </w:rPr>
              <w:alias w:val="[INSERT BRIEF DESCRIPTION TO EXPLAIN THE PURPOSE/NEED FOR PROJECT]"/>
              <w:tag w:val="needst"/>
              <w:id w:val="-68732424"/>
              <w:lock w:val="sdtLocked"/>
              <w:placeholder>
                <w:docPart w:val="2A720FD1C7EC470E87E2C0DEC7C749FF"/>
              </w:placeholder>
              <w:showingPlcHdr/>
              <w:dataBinding w:prefixMappings="xmlns:ns0='http://purl.org/dc/elements/1.1/' xmlns:ns1='http://schemas.openxmlformats.org/package/2006/metadata/core-properties' " w:xpath="/ns1:coreProperties[1]/ns1:keywords[1]" w:storeItemID="{6C3C8BC8-F283-45AE-878A-BAB7291924A1}"/>
              <w:text w:multiLine="1"/>
            </w:sdtPr>
            <w:sdtEndPr>
              <w:rPr>
                <w:rStyle w:val="ARIAL12FILLIN"/>
              </w:rPr>
            </w:sdtEndPr>
            <w:sdtContent>
              <w:r w:rsidRPr="00D85A7B">
                <w:rPr>
                  <w:rStyle w:val="PlaceholderText"/>
                  <w:rFonts w:ascii="Arial" w:hAnsi="Arial" w:cs="Arial"/>
                  <w:color w:val="7B7B7B" w:themeColor="accent3" w:themeShade="BF"/>
                  <w:sz w:val="24"/>
                  <w:szCs w:val="24"/>
                </w:rPr>
                <w:t>[INSERT BRIEF DESCRIPTION TO EXPLAIN THE PURPOSE/NEED FOR PROJECT]</w:t>
              </w:r>
            </w:sdtContent>
          </w:sdt>
          <w:r w:rsidR="00DD2015">
            <w:rPr>
              <w:rStyle w:val="ARIAL12FILLIN"/>
            </w:rPr>
            <w:t>.</w:t>
          </w:r>
        </w:p>
        <w:p w14:paraId="70E33472" w14:textId="3FDA5204" w:rsidR="00F81BD2" w:rsidRDefault="00F81BD2" w:rsidP="00565301">
          <w:pPr>
            <w:rPr>
              <w:rFonts w:eastAsia="Times New Roman"/>
              <w:b/>
              <w:sz w:val="22"/>
              <w:szCs w:val="22"/>
              <w:u w:val="thick"/>
            </w:rPr>
          </w:pPr>
        </w:p>
        <w:sdt>
          <w:sdtPr>
            <w:rPr>
              <w:i/>
              <w:iCs/>
              <w:color w:val="44546A" w:themeColor="text2"/>
              <w:sz w:val="18"/>
              <w:szCs w:val="18"/>
            </w:rPr>
            <w:id w:val="-275337450"/>
            <w:lock w:val="contentLocked"/>
            <w:placeholder>
              <w:docPart w:val="DefaultPlaceholder_-1854013440"/>
            </w:placeholder>
            <w:group/>
          </w:sdtPr>
          <w:sdtEndPr>
            <w:rPr>
              <w:b/>
              <w:sz w:val="22"/>
              <w:szCs w:val="22"/>
            </w:rPr>
          </w:sdtEndPr>
          <w:sdtContent>
            <w:p w14:paraId="4C090B91" w14:textId="275B6201" w:rsidR="00C64E59" w:rsidRDefault="00B11296" w:rsidP="009A4907">
              <w:pPr>
                <w:keepNext/>
              </w:pPr>
              <w:sdt>
                <w:sdtPr>
                  <w:alias w:val="Figure 2. Site Plan"/>
                  <w:tag w:val="Figure 2."/>
                  <w:id w:val="-1927330091"/>
                  <w:lock w:val="sdtLocked"/>
                  <w:showingPlcHdr/>
                  <w:picture/>
                </w:sdtPr>
                <w:sdtEndPr/>
                <w:sdtContent>
                  <w:r w:rsidR="00034161">
                    <w:rPr>
                      <w:noProof/>
                    </w:rPr>
                    <w:drawing>
                      <wp:inline distT="0" distB="0" distL="0" distR="0" wp14:anchorId="1E2874D6" wp14:editId="3C113C88">
                        <wp:extent cx="5130800" cy="5130800"/>
                        <wp:effectExtent l="0" t="0" r="0" b="0"/>
                        <wp:docPr id="60653550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6535503"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130800" cy="5130800"/>
                                </a:xfrm>
                                <a:prstGeom prst="rect">
                                  <a:avLst/>
                                </a:prstGeom>
                                <a:noFill/>
                                <a:ln>
                                  <a:noFill/>
                                </a:ln>
                              </pic:spPr>
                            </pic:pic>
                          </a:graphicData>
                        </a:graphic>
                      </wp:inline>
                    </w:drawing>
                  </w:r>
                </w:sdtContent>
              </w:sdt>
            </w:p>
            <w:p w14:paraId="32C8F140" w14:textId="10D537BC" w:rsidR="00C64E59" w:rsidRPr="0092666E" w:rsidRDefault="00C64E59" w:rsidP="009A4907">
              <w:pPr>
                <w:pStyle w:val="Caption"/>
                <w:rPr>
                  <w:b/>
                  <w:color w:val="auto"/>
                  <w:sz w:val="22"/>
                  <w:szCs w:val="22"/>
                </w:rPr>
              </w:pPr>
              <w:r w:rsidRPr="0092666E">
                <w:rPr>
                  <w:b/>
                  <w:color w:val="auto"/>
                  <w:sz w:val="22"/>
                  <w:szCs w:val="22"/>
                </w:rPr>
                <w:t>Figure</w:t>
              </w:r>
              <w:r w:rsidR="00E327F9" w:rsidRPr="0092666E">
                <w:rPr>
                  <w:b/>
                  <w:color w:val="auto"/>
                  <w:sz w:val="22"/>
                  <w:szCs w:val="22"/>
                </w:rPr>
                <w:t xml:space="preserve"> 2</w:t>
              </w:r>
              <w:r w:rsidRPr="0092666E">
                <w:rPr>
                  <w:b/>
                  <w:color w:val="auto"/>
                  <w:sz w:val="22"/>
                  <w:szCs w:val="22"/>
                </w:rPr>
                <w:t>. Site Plan</w:t>
              </w:r>
            </w:p>
          </w:sdtContent>
        </w:sdt>
        <w:p w14:paraId="26330D20" w14:textId="77777777" w:rsidR="009A4907" w:rsidRDefault="009A4907" w:rsidP="009A4907">
          <w:pPr>
            <w:rPr>
              <w:rFonts w:eastAsia="Times New Roman"/>
              <w:b/>
              <w:sz w:val="22"/>
              <w:szCs w:val="22"/>
              <w:u w:val="thick"/>
            </w:rPr>
          </w:pPr>
          <w:bookmarkStart w:id="21" w:name="_Hlk106711681"/>
        </w:p>
        <w:p w14:paraId="498CF57E" w14:textId="161B6788" w:rsidR="009A4907" w:rsidRPr="00772411" w:rsidRDefault="00AC613C" w:rsidP="009A4907">
          <w:pPr>
            <w:rPr>
              <w:rFonts w:eastAsia="Times New Roman"/>
              <w:b/>
            </w:rPr>
          </w:pPr>
          <w:bookmarkStart w:id="22" w:name="PotentialImpacts"/>
          <w:r w:rsidRPr="00772411">
            <w:rPr>
              <w:rFonts w:eastAsia="Times New Roman"/>
              <w:b/>
              <w:u w:val="thick"/>
            </w:rPr>
            <w:t xml:space="preserve">2.3 </w:t>
          </w:r>
          <w:r w:rsidR="009A4907" w:rsidRPr="00772411">
            <w:rPr>
              <w:rFonts w:eastAsia="Times New Roman"/>
              <w:b/>
              <w:u w:val="thick"/>
            </w:rPr>
            <w:t>Potenti</w:t>
          </w:r>
          <w:r w:rsidR="00B9680D">
            <w:rPr>
              <w:rFonts w:eastAsia="Times New Roman"/>
              <w:b/>
              <w:u w:val="thick"/>
            </w:rPr>
            <w:t>a</w:t>
          </w:r>
          <w:r w:rsidR="009A4907" w:rsidRPr="00772411">
            <w:rPr>
              <w:rFonts w:eastAsia="Times New Roman"/>
              <w:b/>
              <w:u w:val="thick"/>
            </w:rPr>
            <w:t>l Impacts</w:t>
          </w:r>
          <w:r w:rsidR="009A4907" w:rsidRPr="00772411">
            <w:rPr>
              <w:rFonts w:eastAsia="Times New Roman"/>
              <w:b/>
            </w:rPr>
            <w:t xml:space="preserve"> </w:t>
          </w:r>
        </w:p>
        <w:bookmarkEnd w:id="21"/>
        <w:bookmarkEnd w:id="22"/>
        <w:p w14:paraId="3FB2C707" w14:textId="77777777" w:rsidR="009A4907" w:rsidRDefault="009A4907" w:rsidP="009A4907">
          <w:pPr>
            <w:rPr>
              <w:color w:val="0070C0"/>
            </w:rPr>
          </w:pPr>
        </w:p>
        <w:sdt>
          <w:sdtPr>
            <w:rPr>
              <w:rStyle w:val="ARIAL12FILLIN"/>
              <w:color w:val="7B7B7B" w:themeColor="accent3" w:themeShade="BF"/>
            </w:rPr>
            <w:alias w:val="[BRIEFLY OUTLINE ANY POTENTIAL IMPACTS]  "/>
            <w:tag w:val="[BRIEFLY OUTLINE ANY POTENTIAL IMPACTS]  "/>
            <w:id w:val="1338496855"/>
            <w:lock w:val="sdtLocked"/>
            <w:placeholder>
              <w:docPart w:val="DefaultPlaceholder_-1854013440"/>
            </w:placeholder>
          </w:sdtPr>
          <w:sdtEndPr>
            <w:rPr>
              <w:rStyle w:val="ARIAL12FILLIN"/>
              <w:color w:val="auto"/>
            </w:rPr>
          </w:sdtEndPr>
          <w:sdtContent>
            <w:p w14:paraId="488A32BB" w14:textId="3E2244A2" w:rsidR="009A4907" w:rsidRPr="00D6539B" w:rsidRDefault="009A4907" w:rsidP="009A4907">
              <w:r w:rsidRPr="00D6539B">
                <w:rPr>
                  <w:rStyle w:val="ARIAL12FILLIN"/>
                </w:rPr>
                <w:t>[</w:t>
              </w:r>
              <w:bookmarkStart w:id="23" w:name="_Hlk170410274"/>
              <w:r w:rsidR="002F70F3" w:rsidRPr="00D6539B">
                <w:rPr>
                  <w:rStyle w:val="ARIAL12FILLIN"/>
                </w:rPr>
                <w:t>BR</w:t>
              </w:r>
              <w:r w:rsidR="008821AF" w:rsidRPr="00D6539B">
                <w:rPr>
                  <w:rStyle w:val="ARIAL12FILLIN"/>
                </w:rPr>
                <w:t>IEF</w:t>
              </w:r>
              <w:r w:rsidR="002F70F3" w:rsidRPr="00D6539B">
                <w:rPr>
                  <w:rStyle w:val="ARIAL12FILLIN"/>
                </w:rPr>
                <w:t xml:space="preserve">LY </w:t>
              </w:r>
              <w:r w:rsidRPr="00D6539B">
                <w:rPr>
                  <w:rStyle w:val="ARIAL12FILLIN"/>
                </w:rPr>
                <w:t>OUTLINE ANY POTENTIAL IMPACTS</w:t>
              </w:r>
              <w:bookmarkEnd w:id="23"/>
              <w:r w:rsidR="00DE7ED7" w:rsidRPr="00D6539B">
                <w:t xml:space="preserve"> AND IDENTIFY ANY PROPOSED PROJECT DESIGN OR OPERATIONAL CONSIDERATIONS OR MEASURES PROPOSED TO AVOID, MINIMIZE, OR MITIGATE IMPACT(S)</w:t>
              </w:r>
              <w:r w:rsidRPr="00D6539B">
                <w:rPr>
                  <w:rStyle w:val="ARIAL12FILLIN"/>
                </w:rPr>
                <w:t>]</w:t>
              </w:r>
              <w:r w:rsidR="00595CD9">
                <w:rPr>
                  <w:rStyle w:val="ARIAL12FILLIN"/>
                </w:rPr>
                <w:t>.</w:t>
              </w:r>
              <w:r w:rsidRPr="00D6539B">
                <w:rPr>
                  <w:rStyle w:val="ARIAL12FILLIN"/>
                </w:rPr>
                <w:t xml:space="preserve">  </w:t>
              </w:r>
            </w:p>
          </w:sdtContent>
        </w:sdt>
        <w:p w14:paraId="711C804A" w14:textId="2466F062" w:rsidR="00C907DE" w:rsidRDefault="00B11296" w:rsidP="005948AE">
          <w:pPr>
            <w:pStyle w:val="ARIAL15COMPONENTHEADING"/>
            <w:ind w:left="0"/>
            <w:jc w:val="left"/>
          </w:pPr>
        </w:p>
        <w:bookmarkStart w:id="24" w:name="STAKEHOLDERIDENTIFICATIONCONTACT" w:displacedByCustomXml="next"/>
      </w:sdtContent>
    </w:sdt>
    <w:sdt>
      <w:sdtPr>
        <w:rPr>
          <w:rFonts w:asciiTheme="minorHAnsi" w:eastAsiaTheme="minorHAnsi" w:hAnsiTheme="minorHAnsi" w:cstheme="minorBidi"/>
          <w:b w:val="0"/>
          <w:bCs w:val="0"/>
          <w:sz w:val="24"/>
          <w:szCs w:val="24"/>
          <w:u w:val="none"/>
        </w:rPr>
        <w:id w:val="1514717537"/>
        <w:lock w:val="contentLocked"/>
        <w:placeholder>
          <w:docPart w:val="DefaultPlaceholder_-1854013440"/>
        </w:placeholder>
        <w:group/>
      </w:sdtPr>
      <w:sdtEndPr>
        <w:rPr>
          <w:rFonts w:ascii="Arial" w:hAnsi="Arial" w:cstheme="minorHAnsi"/>
        </w:rPr>
      </w:sdtEndPr>
      <w:sdtContent>
        <w:p w14:paraId="21BB6458" w14:textId="1BD74950" w:rsidR="00123637" w:rsidRPr="009A4907" w:rsidRDefault="00106470" w:rsidP="005948AE">
          <w:pPr>
            <w:pStyle w:val="ARIAL15COMPONENTHEADING"/>
            <w:ind w:left="0"/>
            <w:jc w:val="left"/>
          </w:pPr>
          <w:r>
            <w:t>3.0</w:t>
          </w:r>
          <w:r w:rsidR="00AD1EA9" w:rsidRPr="009A4907">
            <w:t xml:space="preserve"> </w:t>
          </w:r>
          <w:bookmarkStart w:id="25" w:name="_Hlk106717741"/>
          <w:r w:rsidR="00AD1EA9" w:rsidRPr="009A4907">
            <w:t xml:space="preserve">STAKEHOLDER </w:t>
          </w:r>
          <w:r w:rsidR="0046434D" w:rsidRPr="009A4907">
            <w:t>IDENTIFICATION</w:t>
          </w:r>
          <w:r w:rsidR="00123637" w:rsidRPr="009A4907">
            <w:t xml:space="preserve"> &amp; CONTACT LIST</w:t>
          </w:r>
          <w:bookmarkEnd w:id="25"/>
          <w:bookmarkEnd w:id="24"/>
        </w:p>
        <w:p w14:paraId="6F9E2675" w14:textId="2136561C" w:rsidR="00AD1EA9" w:rsidRPr="009A4907" w:rsidRDefault="00AD1EA9" w:rsidP="00594ADC"/>
        <w:p w14:paraId="2390AC82" w14:textId="53016374" w:rsidR="00A44CA8" w:rsidRPr="00A44CA8" w:rsidRDefault="000F2610" w:rsidP="00A44CA8">
          <w:bookmarkStart w:id="26" w:name="_Hlk106717795"/>
          <w:r w:rsidRPr="00A44CA8">
            <w:t>A contact list consisting of the names, addresses, phone numbers, or email addresses of stakeholders to the proposed action</w:t>
          </w:r>
          <w:bookmarkEnd w:id="26"/>
          <w:r w:rsidRPr="00A44CA8">
            <w:t xml:space="preserve"> </w:t>
          </w:r>
          <w:r w:rsidR="00EF3D83">
            <w:t xml:space="preserve">has been developed (see </w:t>
          </w:r>
          <w:r w:rsidR="004E142E" w:rsidRPr="00A44CA8">
            <w:t>Appendix</w:t>
          </w:r>
          <w:r w:rsidR="00295AAE" w:rsidRPr="00A44CA8">
            <w:t xml:space="preserve"> A</w:t>
          </w:r>
          <w:r w:rsidR="00E10FC3">
            <w:t>-</w:t>
          </w:r>
          <w:r w:rsidR="00DC63C9">
            <w:t>Contact List</w:t>
          </w:r>
          <w:r w:rsidR="00EF3D83">
            <w:t>)</w:t>
          </w:r>
          <w:r w:rsidR="00425446" w:rsidRPr="00A44CA8">
            <w:t xml:space="preserve">. </w:t>
          </w:r>
          <w:r w:rsidR="002D57A3" w:rsidRPr="00A44CA8">
            <w:lastRenderedPageBreak/>
            <w:t xml:space="preserve">The contact list </w:t>
          </w:r>
          <w:r w:rsidRPr="00A44CA8">
            <w:t xml:space="preserve">includes individuals and organizations with a direct stake in the proposed </w:t>
          </w:r>
          <w:r w:rsidR="00F46E98">
            <w:t>project/</w:t>
          </w:r>
          <w:r w:rsidRPr="00A44CA8">
            <w:t>action and</w:t>
          </w:r>
          <w:r w:rsidR="00C857B2">
            <w:t>/or</w:t>
          </w:r>
          <w:r w:rsidRPr="00A44CA8">
            <w:t xml:space="preserve"> that have expressed interest in the proposed project</w:t>
          </w:r>
          <w:r w:rsidR="00BF4AF7">
            <w:t>, facility</w:t>
          </w:r>
          <w:r w:rsidR="006658AD">
            <w:t>,</w:t>
          </w:r>
          <w:r w:rsidRPr="00A44CA8">
            <w:t xml:space="preserve"> or similar projects affecting the same neighborhood or community</w:t>
          </w:r>
          <w:r w:rsidR="00FF57C9" w:rsidRPr="00A44CA8">
            <w:t>.</w:t>
          </w:r>
          <w:r w:rsidR="004B130A" w:rsidRPr="00A44CA8">
            <w:t xml:space="preserve"> </w:t>
          </w:r>
          <w:r w:rsidR="007372C1" w:rsidRPr="00A44CA8">
            <w:t>It has been developed in consultation with NYSDEC and includes stakeholders from the following categories</w:t>
          </w:r>
          <w:r w:rsidR="00A44CA8" w:rsidRPr="00A44CA8">
            <w:rPr>
              <w:color w:val="000000" w:themeColor="text1"/>
            </w:rPr>
            <w:t xml:space="preserve"> that </w:t>
          </w:r>
          <w:r w:rsidR="00A44CA8" w:rsidRPr="00A44CA8">
            <w:t xml:space="preserve">live, work and/or represent </w:t>
          </w:r>
          <w:r w:rsidR="009B4B4A">
            <w:t xml:space="preserve">the </w:t>
          </w:r>
          <w:r w:rsidR="00A44CA8" w:rsidRPr="00A44CA8">
            <w:t>neighborhood</w:t>
          </w:r>
          <w:r w:rsidR="009B4B4A">
            <w:t>(s)</w:t>
          </w:r>
          <w:r w:rsidR="00A44CA8" w:rsidRPr="00A44CA8">
            <w:t xml:space="preserve"> or community</w:t>
          </w:r>
          <w:r w:rsidR="00675ABA">
            <w:t>(ies)</w:t>
          </w:r>
          <w:r w:rsidR="00A44CA8" w:rsidRPr="00A44CA8">
            <w:t xml:space="preserve"> within</w:t>
          </w:r>
          <w:r w:rsidR="00955F84" w:rsidRPr="00955F84">
            <w:t xml:space="preserve"> </w:t>
          </w:r>
          <w:sdt>
            <w:sdtPr>
              <w:rPr>
                <w:rStyle w:val="ARIAL12FILLIN"/>
              </w:rPr>
              <w:alias w:val="INSERT OUTREACH RADIUS USED"/>
              <w:tag w:val="INSERT OUTREACH RADIUS USED"/>
              <w:id w:val="-219516394"/>
              <w:lock w:val="sdtLocked"/>
              <w:placeholder>
                <w:docPart w:val="DefaultPlaceholder_-1854013440"/>
              </w:placeholder>
            </w:sdtPr>
            <w:sdtEndPr>
              <w:rPr>
                <w:rStyle w:val="ARIAL12FILLIN"/>
                <w:color w:val="7B7B7B" w:themeColor="accent3" w:themeShade="BF"/>
              </w:rPr>
            </w:sdtEndPr>
            <w:sdtContent>
              <w:r w:rsidR="00955F84" w:rsidRPr="00595CD9">
                <w:rPr>
                  <w:rStyle w:val="ARIAL12FILLIN"/>
                </w:rPr>
                <w:t>[I</w:t>
              </w:r>
              <w:r w:rsidR="000F6EC0" w:rsidRPr="00595CD9">
                <w:rPr>
                  <w:rStyle w:val="ARIAL12FILLIN"/>
                </w:rPr>
                <w:t>N</w:t>
              </w:r>
              <w:r w:rsidR="00955F84" w:rsidRPr="00595CD9">
                <w:rPr>
                  <w:rStyle w:val="ARIAL12FILLIN"/>
                </w:rPr>
                <w:t xml:space="preserve">SERT </w:t>
              </w:r>
              <w:r w:rsidR="0016353A" w:rsidRPr="00595CD9">
                <w:rPr>
                  <w:rStyle w:val="ARIAL12FILLIN"/>
                </w:rPr>
                <w:t xml:space="preserve">OUTREACH </w:t>
              </w:r>
              <w:r w:rsidR="00955F84" w:rsidRPr="00595CD9">
                <w:rPr>
                  <w:rStyle w:val="ARIAL12FILLIN"/>
                </w:rPr>
                <w:t>RADIUS</w:t>
              </w:r>
              <w:r w:rsidR="00E7381A" w:rsidRPr="00595CD9">
                <w:rPr>
                  <w:rStyle w:val="ARIAL12FILLIN"/>
                </w:rPr>
                <w:t>/BUFFER DISTANCE</w:t>
              </w:r>
              <w:r w:rsidR="00955F84" w:rsidRPr="00595CD9">
                <w:rPr>
                  <w:rStyle w:val="ARIAL12FILLIN"/>
                </w:rPr>
                <w:t xml:space="preserve"> USED]</w:t>
              </w:r>
            </w:sdtContent>
          </w:sdt>
          <w:r w:rsidR="00955F84" w:rsidRPr="00955F84">
            <w:t xml:space="preserve"> </w:t>
          </w:r>
          <w:r w:rsidR="00297775">
            <w:t xml:space="preserve">of </w:t>
          </w:r>
          <w:r w:rsidR="00A44CA8" w:rsidRPr="00A44CA8">
            <w:t xml:space="preserve">the </w:t>
          </w:r>
          <w:r w:rsidR="00FA6DFA">
            <w:t>facility location/</w:t>
          </w:r>
          <w:r w:rsidR="0092112E">
            <w:t xml:space="preserve">proposed </w:t>
          </w:r>
          <w:r w:rsidR="00A44CA8" w:rsidRPr="00A44CA8">
            <w:t>project area</w:t>
          </w:r>
          <w:sdt>
            <w:sdtPr>
              <w:rPr>
                <w:rStyle w:val="ARIAL12FILLIN"/>
              </w:rPr>
              <w:alias w:val="Identify if Figure 3. Outreach Radius Map Included in Appendix D"/>
              <w:tag w:val="Identify if Figure 3. Outreach Radius Map Included in Appendix D"/>
              <w:id w:val="-782267066"/>
              <w:lock w:val="sdtLocked"/>
              <w:placeholder>
                <w:docPart w:val="D37ABA0C98B2492988D6997376CCD9B6"/>
              </w:placeholder>
              <w:dropDownList>
                <w:listItem w:value="Choose an item."/>
                <w:listItem w:displayText=" (See Figure 3- Appendix D)." w:value=" (See Figure 3- Appendix D)."/>
                <w:listItem w:displayText=".                                              " w:value="Optional Figure Not Included   "/>
              </w:dropDownList>
            </w:sdtPr>
            <w:sdtEndPr>
              <w:rPr>
                <w:rStyle w:val="ARIAL12FILLIN"/>
              </w:rPr>
            </w:sdtEndPr>
            <w:sdtContent>
              <w:r w:rsidR="002F6DD3">
                <w:rPr>
                  <w:rStyle w:val="ARIAL12FILLIN"/>
                </w:rPr>
                <w:t xml:space="preserve"> (See Figure 3- Appendix D).</w:t>
              </w:r>
            </w:sdtContent>
          </w:sdt>
        </w:p>
        <w:p w14:paraId="5839C7D0" w14:textId="3AC18997" w:rsidR="007372C1" w:rsidRDefault="007372C1" w:rsidP="007372C1"/>
        <w:p w14:paraId="3BB34BC2" w14:textId="5DD1C437" w:rsidR="007372C1" w:rsidRPr="00515D57" w:rsidRDefault="002D17F3" w:rsidP="000E197A">
          <w:pPr>
            <w:pStyle w:val="ListParagraph"/>
            <w:numPr>
              <w:ilvl w:val="0"/>
              <w:numId w:val="13"/>
            </w:numPr>
          </w:pPr>
          <w:r>
            <w:rPr>
              <w:color w:val="000000" w:themeColor="text1"/>
            </w:rPr>
            <w:t>l</w:t>
          </w:r>
          <w:r w:rsidR="007372C1" w:rsidRPr="00C844EF">
            <w:rPr>
              <w:color w:val="000000" w:themeColor="text1"/>
            </w:rPr>
            <w:t xml:space="preserve">ocal government and elected officials </w:t>
          </w:r>
        </w:p>
        <w:p w14:paraId="686E191B" w14:textId="53615064" w:rsidR="007372C1" w:rsidRPr="00515D57" w:rsidRDefault="002D17F3" w:rsidP="000E197A">
          <w:pPr>
            <w:pStyle w:val="ListParagraph"/>
            <w:numPr>
              <w:ilvl w:val="0"/>
              <w:numId w:val="13"/>
            </w:numPr>
          </w:pPr>
          <w:r>
            <w:rPr>
              <w:color w:val="000000" w:themeColor="text1"/>
            </w:rPr>
            <w:t>l</w:t>
          </w:r>
          <w:r w:rsidR="005F6FB8">
            <w:rPr>
              <w:color w:val="000000" w:themeColor="text1"/>
            </w:rPr>
            <w:t xml:space="preserve">ocal </w:t>
          </w:r>
          <w:r w:rsidR="007372C1" w:rsidRPr="00C844EF">
            <w:rPr>
              <w:color w:val="000000" w:themeColor="text1"/>
            </w:rPr>
            <w:t>business owners,</w:t>
          </w:r>
          <w:r w:rsidR="009A707A">
            <w:rPr>
              <w:color w:val="000000" w:themeColor="text1"/>
            </w:rPr>
            <w:t xml:space="preserve"> property owners,</w:t>
          </w:r>
          <w:r w:rsidR="007372C1" w:rsidRPr="00C844EF">
            <w:rPr>
              <w:color w:val="000000" w:themeColor="text1"/>
            </w:rPr>
            <w:t xml:space="preserve"> residents, and occupants</w:t>
          </w:r>
        </w:p>
        <w:p w14:paraId="5F15A466" w14:textId="5755E112" w:rsidR="00C878A2" w:rsidRPr="00C878A2" w:rsidRDefault="002D17F3" w:rsidP="000E197A">
          <w:pPr>
            <w:pStyle w:val="ListParagraph"/>
            <w:numPr>
              <w:ilvl w:val="0"/>
              <w:numId w:val="13"/>
            </w:numPr>
          </w:pPr>
          <w:r>
            <w:rPr>
              <w:color w:val="000000" w:themeColor="text1"/>
            </w:rPr>
            <w:t>l</w:t>
          </w:r>
          <w:r w:rsidR="007372C1" w:rsidRPr="00C844EF">
            <w:rPr>
              <w:color w:val="000000" w:themeColor="text1"/>
            </w:rPr>
            <w:t>ocal civic, community, environmental and religious organizations</w:t>
          </w:r>
        </w:p>
        <w:p w14:paraId="1B7B6AE0" w14:textId="6BB5428F" w:rsidR="009F08F2" w:rsidRPr="00115E6D" w:rsidRDefault="002D17F3" w:rsidP="000E197A">
          <w:pPr>
            <w:pStyle w:val="ListParagraph"/>
            <w:numPr>
              <w:ilvl w:val="0"/>
              <w:numId w:val="13"/>
            </w:numPr>
          </w:pPr>
          <w:r w:rsidRPr="00115E6D">
            <w:rPr>
              <w:color w:val="000000" w:themeColor="text1"/>
            </w:rPr>
            <w:t>a</w:t>
          </w:r>
          <w:r w:rsidR="009F08F2" w:rsidRPr="00115E6D">
            <w:rPr>
              <w:color w:val="000000" w:themeColor="text1"/>
            </w:rPr>
            <w:t>dministrator/operator of any: childcare facilities and K-12 schools; prisons, hospital</w:t>
          </w:r>
          <w:r w:rsidR="0037481B" w:rsidRPr="00115E6D">
            <w:rPr>
              <w:color w:val="000000" w:themeColor="text1"/>
            </w:rPr>
            <w:t>s and healthcare facilities</w:t>
          </w:r>
          <w:r w:rsidR="00421CED" w:rsidRPr="00115E6D">
            <w:rPr>
              <w:color w:val="000000" w:themeColor="text1"/>
            </w:rPr>
            <w:t xml:space="preserve">; residential health care </w:t>
          </w:r>
          <w:r w:rsidR="009F08F2" w:rsidRPr="00115E6D">
            <w:rPr>
              <w:color w:val="000000" w:themeColor="text1"/>
            </w:rPr>
            <w:t>and long-term care residences, including but not limited to senior housing, nursing homes, recovery residences, etc.</w:t>
          </w:r>
          <w:r w:rsidR="00AC42B2" w:rsidRPr="00115E6D">
            <w:rPr>
              <w:color w:val="000000" w:themeColor="text1"/>
            </w:rPr>
            <w:t>;</w:t>
          </w:r>
          <w:r w:rsidR="00896703" w:rsidRPr="00115E6D">
            <w:rPr>
              <w:color w:val="000000" w:themeColor="text1"/>
            </w:rPr>
            <w:t xml:space="preserve"> and</w:t>
          </w:r>
          <w:r w:rsidR="00AC42B2" w:rsidRPr="00115E6D">
            <w:rPr>
              <w:color w:val="000000" w:themeColor="text1"/>
            </w:rPr>
            <w:t xml:space="preserve"> public housing development</w:t>
          </w:r>
        </w:p>
        <w:p w14:paraId="1D7079D9" w14:textId="23C7671B" w:rsidR="009F08F2" w:rsidRPr="00D76999" w:rsidRDefault="002D17F3" w:rsidP="000E197A">
          <w:pPr>
            <w:pStyle w:val="ListParagraph"/>
            <w:numPr>
              <w:ilvl w:val="0"/>
              <w:numId w:val="13"/>
            </w:numPr>
          </w:pPr>
          <w:r>
            <w:rPr>
              <w:color w:val="000000" w:themeColor="text1"/>
            </w:rPr>
            <w:t>l</w:t>
          </w:r>
          <w:r w:rsidR="009F08F2" w:rsidRPr="00A44CA8">
            <w:rPr>
              <w:color w:val="000000" w:themeColor="text1"/>
            </w:rPr>
            <w:t>ocal news media</w:t>
          </w:r>
        </w:p>
        <w:p w14:paraId="4084C923" w14:textId="77777777" w:rsidR="00480488" w:rsidRPr="00A44CA8" w:rsidRDefault="00480488" w:rsidP="00480488">
          <w:pPr>
            <w:pStyle w:val="ListParagraph"/>
          </w:pPr>
        </w:p>
        <w:p w14:paraId="25061EAC" w14:textId="491A90C3" w:rsidR="00D22DB1" w:rsidRDefault="002E3E4E" w:rsidP="007372C1">
          <w:pPr>
            <w:rPr>
              <w:color w:val="0070C0"/>
            </w:rPr>
          </w:pPr>
          <w:r w:rsidRPr="009A4907">
            <w:t xml:space="preserve">To develop a </w:t>
          </w:r>
          <w:r w:rsidR="004D47C0">
            <w:t xml:space="preserve">draft </w:t>
          </w:r>
          <w:r w:rsidRPr="009A4907">
            <w:t>contact list, t</w:t>
          </w:r>
          <w:r w:rsidR="002D57A3" w:rsidRPr="009A4907">
            <w:t xml:space="preserve">he </w:t>
          </w:r>
          <w:r w:rsidRPr="009A4907">
            <w:t xml:space="preserve">applicant reached out </w:t>
          </w:r>
          <w:r w:rsidR="008A56DF" w:rsidRPr="009A4907">
            <w:t xml:space="preserve">to </w:t>
          </w:r>
          <w:sdt>
            <w:sdtPr>
              <w:rPr>
                <w:rStyle w:val="ARIAL12FILLIN"/>
                <w:color w:val="7B7B7B" w:themeColor="accent3" w:themeShade="BF"/>
              </w:rPr>
              <w:alias w:val="INSERT ALL OF THE FOLLOWING THAT APPLY AND INSERT ANY ADDITIONAL CONTACTS: "/>
              <w:tag w:val="INSERT ALL OF THE FOLLOWING THAT APPLY AND INSERT ANY ADDITIONAL CONTACTS: "/>
              <w:id w:val="784241079"/>
              <w:lock w:val="sdtLocked"/>
              <w:placeholder>
                <w:docPart w:val="DefaultPlaceholder_-1854013440"/>
              </w:placeholder>
            </w:sdtPr>
            <w:sdtEndPr>
              <w:rPr>
                <w:rStyle w:val="ARIAL12FILLIN"/>
                <w:color w:val="auto"/>
              </w:rPr>
            </w:sdtEndPr>
            <w:sdtContent>
              <w:r w:rsidR="008A56DF" w:rsidRPr="00950B19">
                <w:rPr>
                  <w:rStyle w:val="ARIAL12FILLIN"/>
                </w:rPr>
                <w:t>[INSERT ALL OF THE FOLLOWING THAT APPLY</w:t>
              </w:r>
              <w:r w:rsidR="00061782" w:rsidRPr="00950B19">
                <w:rPr>
                  <w:rStyle w:val="ARIAL12FILLIN"/>
                </w:rPr>
                <w:t xml:space="preserve"> AND INSERT ANY ADDITIONAL</w:t>
              </w:r>
              <w:r w:rsidR="00FB1F62" w:rsidRPr="00950B19">
                <w:rPr>
                  <w:rStyle w:val="ARIAL12FILLIN"/>
                </w:rPr>
                <w:t xml:space="preserve"> </w:t>
              </w:r>
              <w:r w:rsidR="0019672F" w:rsidRPr="00950B19">
                <w:rPr>
                  <w:rStyle w:val="ARIAL12FILLIN"/>
                </w:rPr>
                <w:t xml:space="preserve">POINTS OF </w:t>
              </w:r>
              <w:r w:rsidR="00FB1F62" w:rsidRPr="00950B19">
                <w:rPr>
                  <w:rStyle w:val="ARIAL12FILLIN"/>
                </w:rPr>
                <w:t>CONTACT</w:t>
              </w:r>
              <w:r w:rsidR="008A56DF" w:rsidRPr="00950B19">
                <w:rPr>
                  <w:rStyle w:val="ARIAL12FILLIN"/>
                </w:rPr>
                <w:t xml:space="preserve">: </w:t>
              </w:r>
              <w:r w:rsidR="0035685F" w:rsidRPr="00950B19">
                <w:rPr>
                  <w:rStyle w:val="ARIAL12FILLIN"/>
                </w:rPr>
                <w:t>residents, neighborhood groups, civic or tenant associations, resident councils near or adjacent to the proposed project site that will be or potentially will be affected by the action; community board(s), community leader(s), public advocate, regional ombudsman coordinator; local community-based organizations, recreational organizations, environmental and business groups</w:t>
              </w:r>
              <w:r w:rsidR="1E921648" w:rsidRPr="00950B19">
                <w:rPr>
                  <w:rStyle w:val="ARIAL12FILLIN"/>
                </w:rPr>
                <w:t>]</w:t>
              </w:r>
            </w:sdtContent>
          </w:sdt>
          <w:r w:rsidRPr="009A4907">
            <w:rPr>
              <w:color w:val="0070C0"/>
            </w:rPr>
            <w:t xml:space="preserve"> </w:t>
          </w:r>
          <w:r w:rsidRPr="009A4907">
            <w:t>and consulted the following local resources</w:t>
          </w:r>
          <w:r w:rsidRPr="009A4907">
            <w:rPr>
              <w:color w:val="0070C0"/>
            </w:rPr>
            <w:t xml:space="preserve"> </w:t>
          </w:r>
          <w:r w:rsidRPr="009A4907">
            <w:t>to help identify stakeholders and develop an initial contact list</w:t>
          </w:r>
          <w:r w:rsidR="00D22DB1">
            <w:rPr>
              <w:color w:val="0070C0"/>
            </w:rPr>
            <w:t>:</w:t>
          </w:r>
        </w:p>
        <w:p w14:paraId="11C40F9F" w14:textId="5A1A9381" w:rsidR="00994B4F" w:rsidRPr="004B7F10" w:rsidRDefault="00B11296" w:rsidP="000E197A">
          <w:pPr>
            <w:pStyle w:val="ListParagraph"/>
            <w:numPr>
              <w:ilvl w:val="0"/>
              <w:numId w:val="16"/>
            </w:numPr>
          </w:pPr>
          <w:sdt>
            <w:sdtPr>
              <w:rPr>
                <w:rStyle w:val="ARIAL12FILLIN"/>
              </w:rPr>
              <w:alias w:val="[INSERT ANY LOCAL RESOURCES CONSULTED OR DELETE]"/>
              <w:tag w:val="[INSERT ANY LOCAL RESOURCES CONSULTED OR DELETE]"/>
              <w:id w:val="776139567"/>
              <w:placeholder>
                <w:docPart w:val="C3DAC7B34DE34CB4BC4C6645588FB77C"/>
              </w:placeholder>
            </w:sdtPr>
            <w:sdtEndPr>
              <w:rPr>
                <w:rStyle w:val="ARIAL12FILLIN"/>
              </w:rPr>
            </w:sdtEndPr>
            <w:sdtContent>
              <w:r w:rsidR="00D22DB1" w:rsidRPr="00950B19">
                <w:rPr>
                  <w:rStyle w:val="ARIAL12FILLIN"/>
                </w:rPr>
                <w:t>[INSERT ANY LOCAL RESOURCES CONSULTED]</w:t>
              </w:r>
            </w:sdtContent>
          </w:sdt>
          <w:r w:rsidR="008A56DF" w:rsidRPr="004B7F10">
            <w:rPr>
              <w:color w:val="0070C0"/>
            </w:rPr>
            <w:t xml:space="preserve"> </w:t>
          </w:r>
        </w:p>
        <w:p w14:paraId="457C1270" w14:textId="77777777" w:rsidR="00994B4F" w:rsidRPr="009A4907" w:rsidRDefault="00994B4F" w:rsidP="002D57A3"/>
        <w:p w14:paraId="5DE4FE39" w14:textId="15619783" w:rsidR="00214EED" w:rsidRPr="009A4907" w:rsidRDefault="00320210" w:rsidP="009A4907">
          <w:pPr>
            <w:spacing w:after="160" w:line="254" w:lineRule="auto"/>
          </w:pPr>
          <w:r w:rsidRPr="009A4907">
            <w:t>The applicant will utilize th</w:t>
          </w:r>
          <w:r w:rsidR="00B47759">
            <w:t>e approved</w:t>
          </w:r>
          <w:r w:rsidRPr="009A4907">
            <w:t xml:space="preserve"> contact list </w:t>
          </w:r>
          <w:r w:rsidR="00994B4F" w:rsidRPr="009A4907">
            <w:t xml:space="preserve">to </w:t>
          </w:r>
          <w:r w:rsidR="002D57A3" w:rsidRPr="009A4907">
            <w:t>communicate and</w:t>
          </w:r>
          <w:r w:rsidR="009E73C6" w:rsidRPr="009A4907">
            <w:t xml:space="preserve"> </w:t>
          </w:r>
          <w:r w:rsidR="002D57A3" w:rsidRPr="009A4907">
            <w:t xml:space="preserve">disseminate information about the </w:t>
          </w:r>
          <w:r w:rsidR="00994B4F" w:rsidRPr="009A4907">
            <w:t xml:space="preserve">proposed </w:t>
          </w:r>
          <w:r w:rsidR="002D57A3" w:rsidRPr="009A4907">
            <w:t>project</w:t>
          </w:r>
          <w:r w:rsidR="004C470E" w:rsidRPr="009A4907">
            <w:t>/action</w:t>
          </w:r>
          <w:r w:rsidR="002D57A3" w:rsidRPr="009A4907">
            <w:t xml:space="preserve"> </w:t>
          </w:r>
          <w:r w:rsidR="00E322FB">
            <w:t xml:space="preserve">and permit application review process </w:t>
          </w:r>
          <w:r w:rsidR="00994B4F" w:rsidRPr="009A4907">
            <w:t>to</w:t>
          </w:r>
          <w:r w:rsidR="002D57A3" w:rsidRPr="009A4907">
            <w:t xml:space="preserve"> </w:t>
          </w:r>
          <w:r w:rsidR="00381F88" w:rsidRPr="009A4907">
            <w:t>the affected community</w:t>
          </w:r>
          <w:r w:rsidR="00E322FB">
            <w:t xml:space="preserve"> and stakeholders. </w:t>
          </w:r>
          <w:r w:rsidRPr="009A4907">
            <w:t xml:space="preserve">At minimum, this includes </w:t>
          </w:r>
          <w:r w:rsidR="00342612" w:rsidRPr="00C64E59">
            <w:t>distribut</w:t>
          </w:r>
          <w:r w:rsidRPr="00C64E59">
            <w:t>ion of</w:t>
          </w:r>
          <w:r w:rsidR="00342612" w:rsidRPr="00A23569">
            <w:t xml:space="preserve"> the written information and outreach materials described in Section </w:t>
          </w:r>
          <w:r w:rsidR="00E31A4A">
            <w:t>5.0</w:t>
          </w:r>
          <w:r w:rsidR="00342612" w:rsidRPr="00A2409D">
            <w:t xml:space="preserve"> to inform the community about upcoming public meetings</w:t>
          </w:r>
          <w:r w:rsidR="00E322FB">
            <w:t xml:space="preserve"> and opportunities for public participation. </w:t>
          </w:r>
        </w:p>
        <w:p w14:paraId="4F2F3975" w14:textId="6F9C254D" w:rsidR="00F62A29" w:rsidRDefault="00F62A29" w:rsidP="000501C8">
          <w:r w:rsidRPr="00C64E59">
            <w:t>The contact list will be reviewed periodically and updated as appropriate</w:t>
          </w:r>
          <w:r w:rsidRPr="00A23569">
            <w:t xml:space="preserve"> throughout the permit application </w:t>
          </w:r>
          <w:r w:rsidR="00786B49" w:rsidRPr="00A23569">
            <w:t xml:space="preserve">review </w:t>
          </w:r>
          <w:r w:rsidRPr="00A23569">
            <w:t>process</w:t>
          </w:r>
          <w:r w:rsidR="00786B49" w:rsidRPr="00A8524A">
            <w:t>.</w:t>
          </w:r>
          <w:r w:rsidR="00786B49" w:rsidRPr="00A2409D">
            <w:t xml:space="preserve"> </w:t>
          </w:r>
          <w:r w:rsidR="003E22A3" w:rsidRPr="00A2409D">
            <w:t xml:space="preserve">The applicant will update the contact list with </w:t>
          </w:r>
          <w:r w:rsidRPr="00A2409D">
            <w:t>any new stakeholders identified during the public meeting or execution of other PPP components.</w:t>
          </w:r>
          <w:r w:rsidR="003E22A3" w:rsidRPr="00A2409D">
            <w:t xml:space="preserve"> In addition, i</w:t>
          </w:r>
          <w:r w:rsidRPr="00A2409D">
            <w:t xml:space="preserve">ndividuals and organizations will be added to the contact list upon request. Such requests should be submitted to the project liaison identified in Section </w:t>
          </w:r>
          <w:r w:rsidR="00106470">
            <w:t>4.0</w:t>
          </w:r>
          <w:r w:rsidR="00073A45">
            <w:t>.</w:t>
          </w:r>
          <w:r w:rsidRPr="00A2409D">
            <w:t xml:space="preserve"> Other additions to the contact list may be made at the discretion of the </w:t>
          </w:r>
          <w:r w:rsidR="003E22A3" w:rsidRPr="00A2409D">
            <w:t>applicant or</w:t>
          </w:r>
          <w:r w:rsidR="008E1456" w:rsidRPr="009A4907">
            <w:t>,</w:t>
          </w:r>
          <w:r w:rsidR="003E22A3" w:rsidRPr="00C64E59">
            <w:t xml:space="preserve"> </w:t>
          </w:r>
          <w:r w:rsidR="00786B49" w:rsidRPr="00C64E59">
            <w:t xml:space="preserve">at the request of the NYSDEC project manager, </w:t>
          </w:r>
          <w:r w:rsidRPr="00A23569">
            <w:t>in consultation with other NYSDEC staff</w:t>
          </w:r>
          <w:r w:rsidR="003E22A3" w:rsidRPr="00A23569">
            <w:t>,</w:t>
          </w:r>
          <w:r w:rsidRPr="00A23569">
            <w:t xml:space="preserve"> as appropriate.</w:t>
          </w:r>
        </w:p>
      </w:sdtContent>
    </w:sdt>
    <w:p w14:paraId="764CB0C9" w14:textId="77777777" w:rsidR="009A31DC" w:rsidRDefault="009A31DC" w:rsidP="000501C8"/>
    <w:bookmarkStart w:id="27" w:name="_Hlk104285400" w:displacedByCustomXml="next"/>
    <w:sdt>
      <w:sdtPr>
        <w:rPr>
          <w:rFonts w:asciiTheme="minorHAnsi" w:eastAsiaTheme="minorHAnsi" w:hAnsiTheme="minorHAnsi" w:cstheme="minorBidi"/>
          <w:b w:val="0"/>
          <w:bCs w:val="0"/>
          <w:sz w:val="24"/>
          <w:szCs w:val="24"/>
          <w:u w:val="none"/>
        </w:rPr>
        <w:id w:val="-975754943"/>
        <w:lock w:val="contentLocked"/>
        <w:placeholder>
          <w:docPart w:val="DefaultPlaceholder_-1854013440"/>
        </w:placeholder>
        <w:group/>
      </w:sdtPr>
      <w:sdtEndPr>
        <w:rPr>
          <w:rFonts w:ascii="Arial" w:hAnsi="Arial" w:cstheme="minorHAnsi"/>
          <w:color w:val="0070C0"/>
        </w:rPr>
      </w:sdtEndPr>
      <w:sdtContent>
        <w:p w14:paraId="637C79CD" w14:textId="133B3EFC" w:rsidR="000457D3" w:rsidRPr="00887F91" w:rsidRDefault="00106470" w:rsidP="005948AE">
          <w:pPr>
            <w:pStyle w:val="ARIAL15COMPONENTHEADING"/>
            <w:ind w:left="0"/>
            <w:jc w:val="left"/>
          </w:pPr>
          <w:r>
            <w:t>4.0</w:t>
          </w:r>
          <w:r w:rsidR="000457D3" w:rsidRPr="00887F91">
            <w:t xml:space="preserve"> </w:t>
          </w:r>
          <w:bookmarkStart w:id="28" w:name="PROJECTLIAISON"/>
          <w:r w:rsidR="000457D3" w:rsidRPr="00887F91">
            <w:t xml:space="preserve">PROJECT LIAISON  </w:t>
          </w:r>
          <w:bookmarkEnd w:id="28"/>
        </w:p>
        <w:bookmarkEnd w:id="27"/>
        <w:p w14:paraId="43DBDE53" w14:textId="278F0951" w:rsidR="00023F2F" w:rsidRPr="00023F2F" w:rsidRDefault="00640707" w:rsidP="00023F2F">
          <w:pPr>
            <w:rPr>
              <w:rStyle w:val="ARIAL12FILLIN"/>
            </w:rPr>
          </w:pPr>
          <w:r w:rsidRPr="00887F91">
            <w:t>A representative from the project team will be available during business hours at:</w:t>
          </w:r>
        </w:p>
        <w:sdt>
          <w:sdtPr>
            <w:rPr>
              <w:rStyle w:val="ARIAL12FILLIN"/>
            </w:rPr>
            <w:alias w:val="[INSERT PROJECT LIASON NAME AND TITLE/POSITION OF INDIVIDUAL]"/>
            <w:tag w:val="liasna"/>
            <w:id w:val="1617790506"/>
            <w:lock w:val="sdtLocked"/>
            <w:placeholder>
              <w:docPart w:val="9C0D86F3801344B08DC2F52DD5C46804"/>
            </w:placeholder>
            <w:showingPlcHdr/>
            <w:dataBinding w:prefixMappings="xmlns:ns0='http://schemas.openxmlformats.org/officeDocument/2006/extended-properties' " w:xpath="/ns0:Properties[1]/ns0:Manager[1]" w:storeItemID="{6668398D-A668-4E3E-A5EB-62B293D839F1}"/>
            <w:text w:multiLine="1"/>
          </w:sdtPr>
          <w:sdtEndPr>
            <w:rPr>
              <w:rStyle w:val="DefaultParagraphFont"/>
              <w:color w:val="0070C0"/>
            </w:rPr>
          </w:sdtEndPr>
          <w:sdtContent>
            <w:p w14:paraId="2BFB03F3" w14:textId="73FD53BD" w:rsidR="00023F2F" w:rsidRPr="00571F0D" w:rsidRDefault="00023F2F" w:rsidP="00023F2F">
              <w:pPr>
                <w:pStyle w:val="ListParagraph"/>
                <w:numPr>
                  <w:ilvl w:val="0"/>
                  <w:numId w:val="3"/>
                </w:numPr>
                <w:rPr>
                  <w:color w:val="0070C0"/>
                </w:rPr>
              </w:pPr>
              <w:r w:rsidRPr="009C4B47">
                <w:rPr>
                  <w:rStyle w:val="PlaceholderText"/>
                  <w:color w:val="7B7B7B" w:themeColor="accent3" w:themeShade="BF"/>
                </w:rPr>
                <w:t>[INSERT PROJECT LIASON NAME AND TITLE/POSITION OF INDIVIDUAL]</w:t>
              </w:r>
            </w:p>
          </w:sdtContent>
        </w:sdt>
        <w:sdt>
          <w:sdtPr>
            <w:rPr>
              <w:rStyle w:val="ARIAL12FILLIN"/>
              <w:rFonts w:cs="Arial"/>
            </w:rPr>
            <w:alias w:val="[INSERT PROJECT LIAISON PHONE NUMBER]"/>
            <w:tag w:val="[INSERT PROJECT LIAISON PHONE NUMBER]"/>
            <w:id w:val="608238781"/>
            <w:lock w:val="sdtLocked"/>
            <w:placeholder>
              <w:docPart w:val="73788080880E44EDB320F85C61C85091"/>
            </w:placeholder>
            <w:text/>
          </w:sdtPr>
          <w:sdtEndPr>
            <w:rPr>
              <w:rStyle w:val="ARIAL12FILLIN"/>
            </w:rPr>
          </w:sdtEndPr>
          <w:sdtContent>
            <w:p w14:paraId="4B06EB38" w14:textId="2EA73119" w:rsidR="00023F2F" w:rsidRPr="00571F0D" w:rsidRDefault="004908E0" w:rsidP="00C15F1E">
              <w:pPr>
                <w:pStyle w:val="ListParagraph"/>
                <w:numPr>
                  <w:ilvl w:val="0"/>
                  <w:numId w:val="3"/>
                </w:numPr>
                <w:rPr>
                  <w:rStyle w:val="ARIAL12FILLIN"/>
                </w:rPr>
              </w:pPr>
              <w:r w:rsidRPr="00950B19">
                <w:rPr>
                  <w:rStyle w:val="ARIAL12FILLIN"/>
                  <w:rFonts w:cs="Arial"/>
                </w:rPr>
                <w:t>[INSERT PROJECT LIAISON PHONE NUMBER]</w:t>
              </w:r>
            </w:p>
          </w:sdtContent>
        </w:sdt>
        <w:sdt>
          <w:sdtPr>
            <w:rPr>
              <w:rStyle w:val="ARIAL12FILLIN"/>
              <w:color w:val="0070C0"/>
            </w:rPr>
            <w:alias w:val="[INSERT PROJECT LIASON EMAIL]"/>
            <w:tag w:val="liaemail"/>
            <w:id w:val="578255667"/>
            <w:lock w:val="sdtLocked"/>
            <w:placeholder>
              <w:docPart w:val="CE3156B651A44429A41B5EE5B588E496"/>
            </w:placeholder>
            <w:showingPlcHdr/>
            <w:dataBinding w:prefixMappings="xmlns:ns0='http://purl.org/dc/elements/1.1/' xmlns:ns1='http://schemas.openxmlformats.org/package/2006/metadata/core-properties' " w:xpath="/ns1:coreProperties[1]/ns1:contentStatus[1]" w:storeItemID="{6C3C8BC8-F283-45AE-878A-BAB7291924A1}"/>
            <w:text/>
          </w:sdtPr>
          <w:sdtEndPr>
            <w:rPr>
              <w:rStyle w:val="ARIAL12FILLIN"/>
            </w:rPr>
          </w:sdtEndPr>
          <w:sdtContent>
            <w:p w14:paraId="726B0F53" w14:textId="467D52FF" w:rsidR="00023F2F" w:rsidRPr="00EE768F" w:rsidRDefault="00EE768F" w:rsidP="00EE768F">
              <w:pPr>
                <w:pStyle w:val="ListParagraph"/>
                <w:numPr>
                  <w:ilvl w:val="0"/>
                  <w:numId w:val="3"/>
                </w:numPr>
                <w:rPr>
                  <w:rStyle w:val="ARIAL12FILLIN"/>
                  <w:color w:val="0070C0"/>
                </w:rPr>
              </w:pPr>
              <w:r w:rsidRPr="009C4B47">
                <w:rPr>
                  <w:rStyle w:val="PlaceholderText"/>
                  <w:color w:val="7B7B7B" w:themeColor="accent3" w:themeShade="BF"/>
                </w:rPr>
                <w:t>[INSERT PROJECT LIASON EMAIL]</w:t>
              </w:r>
            </w:p>
          </w:sdtContent>
        </w:sdt>
        <w:sdt>
          <w:sdtPr>
            <w:rPr>
              <w:rStyle w:val="ARIAL12FILLIN"/>
            </w:rPr>
            <w:alias w:val="[INSERT PROJECT LIAISON ADDRESS]"/>
            <w:tag w:val="[INSERT PROJECT LIAISON ADDRESS]"/>
            <w:id w:val="1244064638"/>
            <w:lock w:val="sdtLocked"/>
            <w:placeholder>
              <w:docPart w:val="DefaultPlaceholder_-1854013440"/>
            </w:placeholder>
            <w:text w:multiLine="1"/>
          </w:sdtPr>
          <w:sdtEndPr>
            <w:rPr>
              <w:rStyle w:val="ARIAL12FILLIN"/>
            </w:rPr>
          </w:sdtEndPr>
          <w:sdtContent>
            <w:p w14:paraId="1B21B02A" w14:textId="556A8487" w:rsidR="00640707" w:rsidRPr="00240732" w:rsidRDefault="0061403C" w:rsidP="00291C29">
              <w:pPr>
                <w:pStyle w:val="ListParagraph"/>
                <w:numPr>
                  <w:ilvl w:val="0"/>
                  <w:numId w:val="3"/>
                </w:numPr>
                <w:rPr>
                  <w:color w:val="7B7B7B" w:themeColor="accent3" w:themeShade="BF"/>
                </w:rPr>
              </w:pPr>
              <w:r w:rsidRPr="00950B19">
                <w:rPr>
                  <w:rStyle w:val="ARIAL12FILLIN"/>
                </w:rPr>
                <w:t>[</w:t>
              </w:r>
              <w:r w:rsidR="003F7CC6" w:rsidRPr="00950B19">
                <w:rPr>
                  <w:rStyle w:val="ARIAL12FILLIN"/>
                </w:rPr>
                <w:t xml:space="preserve">INSERT </w:t>
              </w:r>
              <w:r w:rsidRPr="00950B19">
                <w:rPr>
                  <w:rStyle w:val="ARIAL12FILLIN"/>
                </w:rPr>
                <w:t>PROJECT LIAISON ADDRESS]</w:t>
              </w:r>
            </w:p>
          </w:sdtContent>
        </w:sdt>
        <w:p w14:paraId="4D64CFE0" w14:textId="6B441FAF" w:rsidR="00425446" w:rsidRPr="00887F91" w:rsidRDefault="00425446" w:rsidP="002D57A3"/>
        <w:p w14:paraId="05764FDF" w14:textId="77777777" w:rsidR="00083F3D" w:rsidRDefault="000457D3" w:rsidP="00994B4F">
          <w:r w:rsidRPr="00887F91">
            <w:t xml:space="preserve">Impacted residents and interested stakeholders </w:t>
          </w:r>
          <w:r w:rsidR="00F030AF" w:rsidRPr="00887F91">
            <w:t>can</w:t>
          </w:r>
          <w:r w:rsidRPr="00887F91">
            <w:t xml:space="preserve"> </w:t>
          </w:r>
          <w:bookmarkStart w:id="29" w:name="_Hlk106731141"/>
          <w:r w:rsidR="00F06428" w:rsidRPr="00887F91">
            <w:t xml:space="preserve">contact </w:t>
          </w:r>
          <w:r w:rsidRPr="00887F91">
            <w:t>the project</w:t>
          </w:r>
          <w:r w:rsidR="00F06428" w:rsidRPr="00887F91">
            <w:t xml:space="preserve"> liaison listed above to provide input to the project</w:t>
          </w:r>
          <w:r w:rsidRPr="00887F91">
            <w:t xml:space="preserve"> </w:t>
          </w:r>
          <w:r w:rsidR="00F030AF" w:rsidRPr="00887F91">
            <w:t>team</w:t>
          </w:r>
          <w:r w:rsidR="00F06428" w:rsidRPr="00887F91">
            <w:t xml:space="preserve">, discuss </w:t>
          </w:r>
          <w:r w:rsidR="00F030AF" w:rsidRPr="00887F91">
            <w:t xml:space="preserve">any </w:t>
          </w:r>
          <w:r w:rsidR="00F06428" w:rsidRPr="00887F91">
            <w:t xml:space="preserve">issues or </w:t>
          </w:r>
          <w:r w:rsidR="00F030AF" w:rsidRPr="00887F91">
            <w:t>concerns</w:t>
          </w:r>
          <w:r w:rsidR="00F06428" w:rsidRPr="00887F91">
            <w:t xml:space="preserve"> and/or to ask questions</w:t>
          </w:r>
          <w:r w:rsidR="00010DA6" w:rsidRPr="00887F91">
            <w:t xml:space="preserve"> or request information</w:t>
          </w:r>
          <w:bookmarkEnd w:id="29"/>
          <w:r w:rsidR="00F06428" w:rsidRPr="00887F91">
            <w:t xml:space="preserve">. </w:t>
          </w:r>
          <w:r w:rsidR="00010DA6" w:rsidRPr="00887F91">
            <w:t>The project liaison</w:t>
          </w:r>
          <w:r w:rsidR="00083F3D">
            <w:t>:</w:t>
          </w:r>
        </w:p>
        <w:p w14:paraId="016594E7" w14:textId="118408EB" w:rsidR="00083F3D" w:rsidRPr="00310677" w:rsidRDefault="009846E9" w:rsidP="000E197A">
          <w:pPr>
            <w:pStyle w:val="ListParagraph"/>
            <w:numPr>
              <w:ilvl w:val="0"/>
              <w:numId w:val="16"/>
            </w:numPr>
            <w:rPr>
              <w:color w:val="0070C0"/>
            </w:rPr>
          </w:pPr>
          <w:r>
            <w:t>s</w:t>
          </w:r>
          <w:r w:rsidR="00010DA6" w:rsidRPr="00083F3D">
            <w:t xml:space="preserve">hall respond in a timely manner and in the manner appropriate to </w:t>
          </w:r>
          <w:r w:rsidR="7F1B84B1" w:rsidRPr="16076B91">
            <w:t xml:space="preserve">the </w:t>
          </w:r>
          <w:r w:rsidR="00010DA6" w:rsidRPr="00083F3D">
            <w:t xml:space="preserve">question or information request received. </w:t>
          </w:r>
        </w:p>
        <w:p w14:paraId="46F7332A" w14:textId="4ECBF37F" w:rsidR="00310677" w:rsidRPr="00083F3D" w:rsidRDefault="009846E9" w:rsidP="000E197A">
          <w:pPr>
            <w:pStyle w:val="ListParagraph"/>
            <w:numPr>
              <w:ilvl w:val="0"/>
              <w:numId w:val="16"/>
            </w:numPr>
            <w:rPr>
              <w:color w:val="0070C0"/>
            </w:rPr>
          </w:pPr>
          <w:r>
            <w:t>s</w:t>
          </w:r>
          <w:r w:rsidR="009C130A">
            <w:t xml:space="preserve">hould </w:t>
          </w:r>
          <w:r w:rsidR="00323A1C">
            <w:t xml:space="preserve">proactively </w:t>
          </w:r>
          <w:r w:rsidR="00310677">
            <w:t>solicit input from members of the community</w:t>
          </w:r>
          <w:r w:rsidR="009C130A">
            <w:t>.</w:t>
          </w:r>
        </w:p>
        <w:p w14:paraId="328BBAFA" w14:textId="7A41CB74" w:rsidR="00994B4F" w:rsidRPr="00083F3D" w:rsidRDefault="009846E9" w:rsidP="000E197A">
          <w:pPr>
            <w:pStyle w:val="ListParagraph"/>
            <w:numPr>
              <w:ilvl w:val="0"/>
              <w:numId w:val="16"/>
            </w:numPr>
            <w:rPr>
              <w:color w:val="0070C0"/>
            </w:rPr>
          </w:pPr>
          <w:r>
            <w:t>w</w:t>
          </w:r>
          <w:r w:rsidR="003E3ED9">
            <w:t>il</w:t>
          </w:r>
          <w:r w:rsidR="00ED78AD" w:rsidRPr="00083F3D">
            <w:t>l be responsible for tracking</w:t>
          </w:r>
          <w:r w:rsidR="00C76006" w:rsidRPr="00083F3D">
            <w:t xml:space="preserve"> and documenting</w:t>
          </w:r>
          <w:r w:rsidR="00ED78AD" w:rsidRPr="00083F3D">
            <w:t xml:space="preserve"> public input, </w:t>
          </w:r>
          <w:r w:rsidR="00566B35" w:rsidRPr="00083F3D">
            <w:t>inquiries</w:t>
          </w:r>
          <w:r w:rsidR="00ED78AD" w:rsidRPr="00083F3D">
            <w:t xml:space="preserve">, </w:t>
          </w:r>
          <w:r w:rsidR="00C76006" w:rsidRPr="00083F3D">
            <w:t xml:space="preserve">questions, and </w:t>
          </w:r>
          <w:r w:rsidR="00ED78AD" w:rsidRPr="00083F3D">
            <w:t>information requests received, a</w:t>
          </w:r>
          <w:r w:rsidR="00C76006" w:rsidRPr="00083F3D">
            <w:t xml:space="preserve">long with </w:t>
          </w:r>
          <w:r w:rsidR="00010DA6" w:rsidRPr="00083F3D">
            <w:t>responses</w:t>
          </w:r>
          <w:r w:rsidR="00C76006" w:rsidRPr="00083F3D">
            <w:t xml:space="preserve"> provided</w:t>
          </w:r>
          <w:r w:rsidR="00CC6CF6" w:rsidRPr="00083F3D">
            <w:t>, throughout the application process</w:t>
          </w:r>
          <w:r w:rsidR="00010DA6" w:rsidRPr="00083F3D">
            <w:t>.</w:t>
          </w:r>
        </w:p>
        <w:p w14:paraId="2365399C" w14:textId="35D341EB" w:rsidR="00123637" w:rsidRPr="00D15C70" w:rsidRDefault="00B11296" w:rsidP="00594ADC">
          <w:pPr>
            <w:rPr>
              <w:color w:val="0070C0"/>
            </w:rPr>
          </w:pPr>
        </w:p>
      </w:sdtContent>
    </w:sdt>
    <w:sdt>
      <w:sdtPr>
        <w:rPr>
          <w:rFonts w:asciiTheme="minorHAnsi" w:eastAsiaTheme="minorHAnsi" w:hAnsiTheme="minorHAnsi" w:cstheme="minorBidi"/>
          <w:b w:val="0"/>
          <w:bCs w:val="0"/>
          <w:sz w:val="24"/>
          <w:szCs w:val="24"/>
          <w:u w:val="none"/>
        </w:rPr>
        <w:id w:val="1014415295"/>
        <w:lock w:val="contentLocked"/>
        <w:placeholder>
          <w:docPart w:val="DefaultPlaceholder_-1854013440"/>
        </w:placeholder>
        <w:group/>
      </w:sdtPr>
      <w:sdtEndPr>
        <w:rPr>
          <w:rFonts w:ascii="Arial" w:hAnsi="Arial" w:cstheme="minorHAnsi"/>
        </w:rPr>
      </w:sdtEndPr>
      <w:sdtContent>
        <w:p w14:paraId="235C99FF" w14:textId="1040BA63" w:rsidR="00123637" w:rsidRPr="00AC2416" w:rsidRDefault="00106470" w:rsidP="00742758">
          <w:pPr>
            <w:pStyle w:val="ARIAL15COMPONENTHEADING"/>
            <w:ind w:left="0"/>
            <w:jc w:val="left"/>
          </w:pPr>
          <w:r>
            <w:t>5.0</w:t>
          </w:r>
          <w:r w:rsidR="00123637" w:rsidRPr="00AC2416">
            <w:t xml:space="preserve"> </w:t>
          </w:r>
          <w:r w:rsidR="005F5C6D" w:rsidRPr="00AC2416">
            <w:t>PUBLIC</w:t>
          </w:r>
          <w:r w:rsidR="00ED777F" w:rsidRPr="00AC2416">
            <w:t xml:space="preserve"> OUTREACH ACTIVITIES</w:t>
          </w:r>
        </w:p>
        <w:p w14:paraId="490F9A2B" w14:textId="6B943164" w:rsidR="00354481" w:rsidRDefault="00354481" w:rsidP="00354481">
          <w:pPr>
            <w:rPr>
              <w:color w:val="000000" w:themeColor="text1"/>
            </w:rPr>
          </w:pPr>
        </w:p>
        <w:p w14:paraId="741F8769" w14:textId="639621AB" w:rsidR="00290299" w:rsidRDefault="00290299" w:rsidP="00290299">
          <w:r w:rsidRPr="00290299">
            <w:rPr>
              <w:color w:val="000000" w:themeColor="text1"/>
            </w:rPr>
            <w:t xml:space="preserve">The applicant will </w:t>
          </w:r>
          <w:r w:rsidR="007A0CD8" w:rsidRPr="007A0CD8">
            <w:rPr>
              <w:color w:val="000000" w:themeColor="text1"/>
            </w:rPr>
            <w:t xml:space="preserve">utilize </w:t>
          </w:r>
          <w:r w:rsidR="007A0CD8">
            <w:rPr>
              <w:color w:val="000000" w:themeColor="text1"/>
            </w:rPr>
            <w:t xml:space="preserve">a range of </w:t>
          </w:r>
          <w:r w:rsidR="007A0CD8" w:rsidRPr="007A0CD8">
            <w:rPr>
              <w:color w:val="000000" w:themeColor="text1"/>
            </w:rPr>
            <w:t xml:space="preserve">strategies </w:t>
          </w:r>
          <w:r w:rsidR="007A0CD8">
            <w:rPr>
              <w:color w:val="000000" w:themeColor="text1"/>
            </w:rPr>
            <w:t xml:space="preserve">and </w:t>
          </w:r>
          <w:r w:rsidR="007A0CD8" w:rsidRPr="007A0CD8">
            <w:rPr>
              <w:color w:val="000000" w:themeColor="text1"/>
            </w:rPr>
            <w:t xml:space="preserve">conduct various public outreach activities </w:t>
          </w:r>
          <w:r w:rsidRPr="00290299">
            <w:rPr>
              <w:color w:val="000000" w:themeColor="text1"/>
            </w:rPr>
            <w:t xml:space="preserve">to </w:t>
          </w:r>
          <w:r w:rsidR="009F33B2">
            <w:rPr>
              <w:color w:val="000000" w:themeColor="text1"/>
            </w:rPr>
            <w:t xml:space="preserve">facilitate </w:t>
          </w:r>
          <w:bookmarkStart w:id="30" w:name="_Hlk106714726"/>
          <w:r w:rsidRPr="00290299">
            <w:t>participation,</w:t>
          </w:r>
          <w:r w:rsidR="008F3875">
            <w:t xml:space="preserve"> meaningful </w:t>
          </w:r>
          <w:r w:rsidR="00591207">
            <w:t>engagement,</w:t>
          </w:r>
          <w:r w:rsidRPr="00290299">
            <w:t xml:space="preserve"> </w:t>
          </w:r>
          <w:bookmarkEnd w:id="30"/>
          <w:r w:rsidR="00454AFC" w:rsidRPr="00290299">
            <w:t>involvement,</w:t>
          </w:r>
          <w:r w:rsidRPr="00290299">
            <w:t xml:space="preserve"> and direct communication with the affected community during the permit application review process. </w:t>
          </w:r>
          <w:r w:rsidR="007A0CD8">
            <w:t>The applicant will implement the public outreach activities outlined below</w:t>
          </w:r>
          <w:r w:rsidR="00D26956">
            <w:t xml:space="preserve"> upon finalization and approval of this PPP by NYSDEC.</w:t>
          </w:r>
        </w:p>
        <w:p w14:paraId="1ADB46DA" w14:textId="77777777" w:rsidR="00290299" w:rsidRDefault="00290299" w:rsidP="00290299">
          <w:pPr>
            <w:rPr>
              <w:color w:val="000000" w:themeColor="text1"/>
            </w:rPr>
          </w:pPr>
        </w:p>
        <w:p w14:paraId="7317B301" w14:textId="14B6D756" w:rsidR="00290299" w:rsidRPr="00290299" w:rsidRDefault="00A9494E" w:rsidP="00E90CB9">
          <w:pPr>
            <w:rPr>
              <w:color w:val="000000" w:themeColor="text1"/>
            </w:rPr>
          </w:pPr>
          <w:r w:rsidRPr="00A9494E">
            <w:rPr>
              <w:color w:val="000000" w:themeColor="text1"/>
            </w:rPr>
            <w:t>I</w:t>
          </w:r>
          <w:r w:rsidR="009555F5" w:rsidRPr="00A9494E">
            <w:rPr>
              <w:color w:val="000000" w:themeColor="text1"/>
            </w:rPr>
            <w:t xml:space="preserve">n compliance with </w:t>
          </w:r>
          <w:r w:rsidR="00D06D87" w:rsidRPr="00A9494E">
            <w:rPr>
              <w:color w:val="000000" w:themeColor="text1"/>
            </w:rPr>
            <w:t>the requirements of CP</w:t>
          </w:r>
          <w:r w:rsidR="004E46C6" w:rsidRPr="00A9494E">
            <w:rPr>
              <w:color w:val="000000" w:themeColor="text1"/>
            </w:rPr>
            <w:t>-</w:t>
          </w:r>
          <w:r w:rsidR="00D06D87" w:rsidRPr="00A9494E">
            <w:rPr>
              <w:color w:val="000000" w:themeColor="text1"/>
            </w:rPr>
            <w:t xml:space="preserve">29, </w:t>
          </w:r>
          <w:r w:rsidR="00E322FB" w:rsidRPr="00A9494E">
            <w:rPr>
              <w:color w:val="000000" w:themeColor="text1"/>
            </w:rPr>
            <w:t>the applicant will</w:t>
          </w:r>
          <w:r w:rsidR="00354481" w:rsidRPr="00A9494E">
            <w:rPr>
              <w:color w:val="000000" w:themeColor="text1"/>
            </w:rPr>
            <w:t xml:space="preserve"> </w:t>
          </w:r>
          <w:r w:rsidR="004E46C6" w:rsidRPr="00A9494E">
            <w:rPr>
              <w:color w:val="000000" w:themeColor="text1"/>
            </w:rPr>
            <w:t>h</w:t>
          </w:r>
          <w:r w:rsidR="004E46C6" w:rsidRPr="00A9494E">
            <w:t>old public information meeting</w:t>
          </w:r>
          <w:r w:rsidR="003B1C89" w:rsidRPr="00A9494E">
            <w:t>(</w:t>
          </w:r>
          <w:r w:rsidR="004E46C6" w:rsidRPr="00A9494E">
            <w:t>s</w:t>
          </w:r>
          <w:r w:rsidR="003B1C89" w:rsidRPr="00A9494E">
            <w:t>)</w:t>
          </w:r>
          <w:r w:rsidR="00290299" w:rsidRPr="00A9494E">
            <w:t xml:space="preserve"> to </w:t>
          </w:r>
          <w:r w:rsidR="007B1E32" w:rsidRPr="00A9494E">
            <w:t xml:space="preserve">keep the public </w:t>
          </w:r>
          <w:r w:rsidR="00D47A5D" w:rsidRPr="00A9494E">
            <w:rPr>
              <w:color w:val="000000" w:themeColor="text1"/>
            </w:rPr>
            <w:t>inform</w:t>
          </w:r>
          <w:r w:rsidR="007B1E32" w:rsidRPr="00A9494E">
            <w:rPr>
              <w:color w:val="000000" w:themeColor="text1"/>
            </w:rPr>
            <w:t>ed</w:t>
          </w:r>
          <w:r w:rsidR="00D47A5D" w:rsidRPr="00290299">
            <w:rPr>
              <w:color w:val="000000" w:themeColor="text1"/>
            </w:rPr>
            <w:t xml:space="preserve"> about the proposed action and the environmental permit review process.</w:t>
          </w:r>
          <w:r w:rsidR="00290299">
            <w:rPr>
              <w:color w:val="000000" w:themeColor="text1"/>
            </w:rPr>
            <w:t xml:space="preserve"> At minimum, the applicant will </w:t>
          </w:r>
          <w:r w:rsidR="00290299" w:rsidRPr="00AC2416">
            <w:rPr>
              <w:color w:val="000000" w:themeColor="text1"/>
            </w:rPr>
            <w:t>prepare, distribute and post written information</w:t>
          </w:r>
          <w:r w:rsidR="003F654D">
            <w:rPr>
              <w:color w:val="000000" w:themeColor="text1"/>
            </w:rPr>
            <w:t xml:space="preserve"> and materials</w:t>
          </w:r>
          <w:r w:rsidR="00290299">
            <w:rPr>
              <w:color w:val="000000" w:themeColor="text1"/>
            </w:rPr>
            <w:t>, including a meeting notice</w:t>
          </w:r>
          <w:r w:rsidR="007A0CD8">
            <w:rPr>
              <w:color w:val="000000" w:themeColor="text1"/>
            </w:rPr>
            <w:t xml:space="preserve"> and</w:t>
          </w:r>
          <w:r w:rsidR="00290299">
            <w:rPr>
              <w:color w:val="000000" w:themeColor="text1"/>
            </w:rPr>
            <w:t xml:space="preserve"> fact sheet</w:t>
          </w:r>
          <w:r w:rsidR="007A0CD8">
            <w:rPr>
              <w:color w:val="000000" w:themeColor="text1"/>
            </w:rPr>
            <w:t>,</w:t>
          </w:r>
          <w:r w:rsidR="007A0CD8" w:rsidRPr="007A0CD8">
            <w:rPr>
              <w:color w:val="000000" w:themeColor="text1"/>
            </w:rPr>
            <w:t xml:space="preserve"> </w:t>
          </w:r>
          <w:r w:rsidR="007A0CD8" w:rsidRPr="00290299">
            <w:rPr>
              <w:color w:val="000000" w:themeColor="text1"/>
            </w:rPr>
            <w:t xml:space="preserve">to </w:t>
          </w:r>
          <w:r w:rsidR="007A0CD8" w:rsidRPr="00290299">
            <w:t xml:space="preserve">encourage dialogue and solicit input from interested stakeholders during the permit application review process. </w:t>
          </w:r>
          <w:r w:rsidR="003F654D">
            <w:rPr>
              <w:color w:val="000000" w:themeColor="text1"/>
            </w:rPr>
            <w:t>A</w:t>
          </w:r>
          <w:r w:rsidR="003F654D" w:rsidRPr="005236F3">
            <w:rPr>
              <w:color w:val="000000" w:themeColor="text1"/>
            </w:rPr>
            <w:t xml:space="preserve">ll public outreach materials and information will be prepared and presented </w:t>
          </w:r>
          <w:r w:rsidR="005236F3">
            <w:rPr>
              <w:color w:val="000000" w:themeColor="text1"/>
            </w:rPr>
            <w:t xml:space="preserve">in </w:t>
          </w:r>
          <w:r w:rsidR="003F654D" w:rsidRPr="005236F3">
            <w:t xml:space="preserve">an easy-to-read, understandable format, using </w:t>
          </w:r>
          <w:hyperlink r:id="rId15" w:history="1">
            <w:r w:rsidR="00260837">
              <w:rPr>
                <w:rStyle w:val="Hyperlink"/>
              </w:rPr>
              <w:t>plain language</w:t>
            </w:r>
          </w:hyperlink>
          <w:r w:rsidR="00CC2D0C">
            <w:t xml:space="preserve"> </w:t>
          </w:r>
          <w:r w:rsidR="00B056A0">
            <w:t xml:space="preserve">that is </w:t>
          </w:r>
          <w:r w:rsidR="003F654D" w:rsidRPr="005236F3">
            <w:t xml:space="preserve">free of legal </w:t>
          </w:r>
          <w:r w:rsidR="00454AFC">
            <w:t>terminology,</w:t>
          </w:r>
          <w:r w:rsidR="005236F3">
            <w:t xml:space="preserve"> </w:t>
          </w:r>
          <w:r w:rsidR="005236F3" w:rsidRPr="005236F3">
            <w:t xml:space="preserve">and </w:t>
          </w:r>
          <w:r w:rsidR="005236F3">
            <w:t>geared towards a non-</w:t>
          </w:r>
          <w:r w:rsidR="005236F3" w:rsidRPr="005236F3">
            <w:t xml:space="preserve">technical </w:t>
          </w:r>
          <w:r w:rsidR="005236F3">
            <w:t>audience</w:t>
          </w:r>
          <w:r w:rsidR="005236F3" w:rsidRPr="005236F3">
            <w:t xml:space="preserve">. </w:t>
          </w:r>
        </w:p>
        <w:p w14:paraId="3E5627C7" w14:textId="6F3B1DAE" w:rsidR="00E322FB" w:rsidRDefault="00E322FB" w:rsidP="00594ADC">
          <w:pPr>
            <w:rPr>
              <w:color w:val="000000" w:themeColor="text1"/>
            </w:rPr>
          </w:pPr>
        </w:p>
        <w:p w14:paraId="4DA350FD" w14:textId="1DF34EA9" w:rsidR="00CF46E9" w:rsidRDefault="007124E1" w:rsidP="00CF46E9">
          <w:bookmarkStart w:id="31" w:name="_Hlk106717469"/>
          <w:r>
            <w:rPr>
              <w:color w:val="000000" w:themeColor="text1"/>
            </w:rPr>
            <w:t xml:space="preserve">The </w:t>
          </w:r>
          <w:r w:rsidR="00CF46E9" w:rsidRPr="002B760A">
            <w:rPr>
              <w:color w:val="000000" w:themeColor="text1"/>
            </w:rPr>
            <w:t xml:space="preserve">public meeting notice and fact sheet will be made available and disseminated in English </w:t>
          </w:r>
          <w:sdt>
            <w:sdtPr>
              <w:rPr>
                <w:rStyle w:val="ARIAL12FILLIN"/>
                <w:color w:val="7B7B7B" w:themeColor="accent3" w:themeShade="BF"/>
              </w:rPr>
              <w:alias w:val="[INSERT PROPOSED OR RECOMMENDED ADDITIONAL LANGUAGE(S)]"/>
              <w:tag w:val="[INSERT PROPOSED OR RECOMMENDED ADDITIONAL LANGUAGE(S)]"/>
              <w:id w:val="-37056288"/>
              <w:placeholder>
                <w:docPart w:val="DefaultPlaceholder_-1854013440"/>
              </w:placeholder>
            </w:sdtPr>
            <w:sdtEndPr>
              <w:rPr>
                <w:rStyle w:val="ARIAL12FILLIN"/>
                <w:color w:val="auto"/>
              </w:rPr>
            </w:sdtEndPr>
            <w:sdtContent>
              <w:r w:rsidR="00CF46E9" w:rsidRPr="009C4B47">
                <w:rPr>
                  <w:rStyle w:val="ARIAL12FILLIN"/>
                </w:rPr>
                <w:t>[</w:t>
              </w:r>
              <w:r w:rsidR="001C1D3A" w:rsidRPr="009C4B47">
                <w:rPr>
                  <w:rStyle w:val="ARIAL12FILLIN"/>
                </w:rPr>
                <w:t xml:space="preserve">and </w:t>
              </w:r>
              <w:r w:rsidR="00CF46E9" w:rsidRPr="009C4B47">
                <w:rPr>
                  <w:rStyle w:val="ARIAL12FILLIN"/>
                </w:rPr>
                <w:t xml:space="preserve">INSERT </w:t>
              </w:r>
              <w:r w:rsidR="0059450E" w:rsidRPr="009C4B47">
                <w:rPr>
                  <w:rStyle w:val="ARIAL12FILLIN"/>
                </w:rPr>
                <w:t xml:space="preserve">PROPOSED </w:t>
              </w:r>
              <w:r w:rsidR="00AB5DD1" w:rsidRPr="009C4B47">
                <w:rPr>
                  <w:rStyle w:val="ARIAL12FILLIN"/>
                </w:rPr>
                <w:t xml:space="preserve">OR RECOMMENDED </w:t>
              </w:r>
              <w:r w:rsidR="00CF46E9" w:rsidRPr="009C4B47">
                <w:rPr>
                  <w:rStyle w:val="ARIAL12FILLIN"/>
                </w:rPr>
                <w:t>ADDITIONAL LANGUAGE(S)]</w:t>
              </w:r>
            </w:sdtContent>
          </w:sdt>
          <w:r w:rsidR="00CF46E9" w:rsidRPr="002B760A">
            <w:rPr>
              <w:color w:val="000000" w:themeColor="text1"/>
            </w:rPr>
            <w:t xml:space="preserve">. </w:t>
          </w:r>
          <w:bookmarkEnd w:id="31"/>
          <w:r w:rsidR="00CF46E9" w:rsidRPr="002B760A">
            <w:t xml:space="preserve">In addition, the public can contact the project liaison regarding the availability of language assistance and to request that the </w:t>
          </w:r>
          <w:r w:rsidR="00A71B8A">
            <w:t xml:space="preserve">public meeting </w:t>
          </w:r>
          <w:r w:rsidR="00CF46E9" w:rsidRPr="002B760A">
            <w:t>notice and fact sheet are translated into another language</w:t>
          </w:r>
          <w:r w:rsidR="005236F3">
            <w:t xml:space="preserve"> for comprehension by non-English speaking or limited proficiency stakeholders</w:t>
          </w:r>
          <w:r w:rsidR="00CF46E9" w:rsidRPr="002B760A">
            <w:t xml:space="preserve">. </w:t>
          </w:r>
        </w:p>
      </w:sdtContent>
    </w:sdt>
    <w:p w14:paraId="5963ED5D" w14:textId="77777777" w:rsidR="00D15C70" w:rsidRDefault="00D15C70" w:rsidP="00CF46E9"/>
    <w:sdt>
      <w:sdtPr>
        <w:rPr>
          <w:b/>
          <w:u w:val="single"/>
        </w:rPr>
        <w:id w:val="1035853847"/>
        <w:lock w:val="contentLocked"/>
        <w:placeholder>
          <w:docPart w:val="DefaultPlaceholder_-1854013440"/>
        </w:placeholder>
        <w:group/>
      </w:sdtPr>
      <w:sdtEndPr>
        <w:rPr>
          <w:rStyle w:val="CommentReference"/>
          <w:b w:val="0"/>
          <w:sz w:val="16"/>
          <w:szCs w:val="16"/>
          <w:u w:val="none"/>
        </w:rPr>
      </w:sdtEndPr>
      <w:sdtContent>
        <w:p w14:paraId="3A4E78BF" w14:textId="2023F79E" w:rsidR="00772C4A" w:rsidRPr="00AC2416" w:rsidRDefault="004E3366" w:rsidP="00772C4A">
          <w:pPr>
            <w:rPr>
              <w:b/>
              <w:u w:val="single"/>
            </w:rPr>
          </w:pPr>
          <w:r>
            <w:rPr>
              <w:b/>
              <w:u w:val="single"/>
            </w:rPr>
            <w:t xml:space="preserve">5.1 </w:t>
          </w:r>
          <w:bookmarkStart w:id="32" w:name="PublicMeeting"/>
          <w:r w:rsidR="00772C4A" w:rsidRPr="00AC2416">
            <w:rPr>
              <w:b/>
              <w:u w:val="single"/>
            </w:rPr>
            <w:t>Public Meeting(s)</w:t>
          </w:r>
          <w:bookmarkEnd w:id="32"/>
        </w:p>
        <w:p w14:paraId="07393FBA" w14:textId="77777777" w:rsidR="00772C4A" w:rsidRPr="00AC2416" w:rsidRDefault="00772C4A" w:rsidP="00594ADC">
          <w:pPr>
            <w:rPr>
              <w:color w:val="000000" w:themeColor="text1"/>
            </w:rPr>
          </w:pPr>
        </w:p>
        <w:p w14:paraId="2F5D424D" w14:textId="6D1BA060" w:rsidR="009E24A6" w:rsidRDefault="00A9494E" w:rsidP="0026445A">
          <w:r w:rsidRPr="004D4480">
            <w:t>At the discretion of NYSDEC and</w:t>
          </w:r>
          <w:r w:rsidR="004D4480" w:rsidRPr="004D4480">
            <w:t>,</w:t>
          </w:r>
          <w:r w:rsidRPr="004D4480">
            <w:t xml:space="preserve"> d</w:t>
          </w:r>
          <w:r w:rsidR="0026445A" w:rsidRPr="004D4480">
            <w:t>epending on the scale and nature of a project, one or more public</w:t>
          </w:r>
          <w:r w:rsidR="0012358F" w:rsidRPr="004D4480">
            <w:t xml:space="preserve"> </w:t>
          </w:r>
          <w:r w:rsidR="0026445A" w:rsidRPr="004D4480">
            <w:t>meeting must be conducted to satisfy the intent of CP-29.</w:t>
          </w:r>
          <w:r w:rsidR="0026445A" w:rsidRPr="3042996E">
            <w:t xml:space="preserve"> </w:t>
          </w:r>
          <w:r w:rsidR="004E3366">
            <w:t xml:space="preserve">Such public participation plan </w:t>
          </w:r>
          <w:r w:rsidR="0026445A" w:rsidRPr="00FE71A5">
            <w:t>meeting</w:t>
          </w:r>
          <w:r w:rsidR="004E3366">
            <w:t xml:space="preserve">(s) </w:t>
          </w:r>
          <w:r w:rsidR="009D072D">
            <w:t>is</w:t>
          </w:r>
          <w:r w:rsidR="004E3366">
            <w:t xml:space="preserve"> to be conducted by the applicant</w:t>
          </w:r>
          <w:r w:rsidR="0026445A" w:rsidRPr="3042996E">
            <w:t xml:space="preserve"> </w:t>
          </w:r>
          <w:r w:rsidR="00FA0FB8">
            <w:t xml:space="preserve">before the application is determined </w:t>
          </w:r>
          <w:r w:rsidR="004E3366">
            <w:t xml:space="preserve">or deemed to be </w:t>
          </w:r>
          <w:r w:rsidR="00FA0FB8">
            <w:t>complete by NYSDEC</w:t>
          </w:r>
          <w:r w:rsidR="003E7913">
            <w:t>.</w:t>
          </w:r>
          <w:r w:rsidR="003E7913" w:rsidRPr="003E7913">
            <w:rPr>
              <w:rFonts w:ascii="Segoe UI" w:hAnsi="Segoe UI" w:cs="Segoe UI"/>
              <w:color w:val="FF0000"/>
              <w:sz w:val="18"/>
              <w:szCs w:val="18"/>
            </w:rPr>
            <w:t xml:space="preserve"> </w:t>
          </w:r>
          <w:r w:rsidR="004E3366">
            <w:t>However</w:t>
          </w:r>
          <w:r w:rsidR="004E3366" w:rsidRPr="00652FF2">
            <w:t xml:space="preserve">, NYSDEC may, based on interest and community feedback, </w:t>
          </w:r>
          <w:r w:rsidR="008F6D34" w:rsidRPr="00652FF2">
            <w:t>require,</w:t>
          </w:r>
          <w:r w:rsidR="00507A5D">
            <w:t xml:space="preserve"> or recommend</w:t>
          </w:r>
          <w:r w:rsidR="004E3366" w:rsidRPr="00652FF2">
            <w:t xml:space="preserve"> an additional meeting or meetings later in the process.</w:t>
          </w:r>
          <w:r w:rsidR="00AC613C">
            <w:t xml:space="preserve"> </w:t>
          </w:r>
        </w:p>
        <w:p w14:paraId="764C4CC4" w14:textId="77777777" w:rsidR="004B6BFC" w:rsidRDefault="004B6BFC" w:rsidP="0026445A"/>
        <w:p w14:paraId="6FEBC1DF" w14:textId="3D25B1C1" w:rsidR="00ED7FAB" w:rsidRDefault="0026445A" w:rsidP="004A5B75">
          <w:r w:rsidRPr="3042996E">
            <w:lastRenderedPageBreak/>
            <w:t xml:space="preserve">If </w:t>
          </w:r>
          <w:r w:rsidR="007B149B">
            <w:t xml:space="preserve">other </w:t>
          </w:r>
          <w:r w:rsidR="00DC3F56">
            <w:t>project</w:t>
          </w:r>
          <w:r w:rsidR="00BA2886">
            <w:t>-related</w:t>
          </w:r>
          <w:r w:rsidR="00DC3F56">
            <w:t xml:space="preserve"> informational </w:t>
          </w:r>
          <w:r w:rsidRPr="3042996E">
            <w:t xml:space="preserve">meetings were held prior to submission of this PPP, a summary of them </w:t>
          </w:r>
          <w:r w:rsidR="008B6B7D">
            <w:t>is</w:t>
          </w:r>
          <w:r w:rsidR="00DA07AB">
            <w:t xml:space="preserve"> </w:t>
          </w:r>
          <w:r w:rsidRPr="3042996E">
            <w:t>included as an appendix</w:t>
          </w:r>
          <w:r w:rsidR="00AC613C">
            <w:t xml:space="preserve"> and referenced in</w:t>
          </w:r>
          <w:r w:rsidR="00507A5D">
            <w:t xml:space="preserve"> </w:t>
          </w:r>
          <w:r w:rsidR="00507A5D" w:rsidRPr="00213BD8">
            <w:t>Section 5.4 below</w:t>
          </w:r>
          <w:r w:rsidRPr="00213BD8">
            <w:t>.</w:t>
          </w:r>
          <w:r w:rsidR="00652FF2" w:rsidRPr="00390054">
            <w:t xml:space="preserve"> </w:t>
          </w:r>
        </w:p>
        <w:p w14:paraId="1316822E" w14:textId="77777777" w:rsidR="00ED7FAB" w:rsidRDefault="00ED7FAB" w:rsidP="004A5B75"/>
        <w:p w14:paraId="3FFDEE4A" w14:textId="5474EA68" w:rsidR="004A5B75" w:rsidRPr="0061665C" w:rsidRDefault="004A5B75" w:rsidP="004A5B75">
          <w:pPr>
            <w:rPr>
              <w:u w:val="single"/>
            </w:rPr>
          </w:pPr>
          <w:r w:rsidRPr="00190AA7">
            <w:rPr>
              <w:u w:val="single"/>
            </w:rPr>
            <w:t>Public Participation Plan Meeting(s):</w:t>
          </w:r>
        </w:p>
        <w:p w14:paraId="0BAB605B" w14:textId="77777777" w:rsidR="004A5B75" w:rsidRPr="00AC2416" w:rsidRDefault="004A5B75" w:rsidP="004A5B75"/>
        <w:p w14:paraId="489C43DF" w14:textId="4939F848" w:rsidR="004A5B75" w:rsidRPr="00A41DE9" w:rsidRDefault="00A21842" w:rsidP="004A5B75">
          <w:r>
            <w:t>T</w:t>
          </w:r>
          <w:r w:rsidR="004A5B75">
            <w:t>h</w:t>
          </w:r>
          <w:r w:rsidR="004A5B75" w:rsidRPr="3042996E">
            <w:t>e applicant will conduct</w:t>
          </w:r>
          <w:r w:rsidR="004A5B75" w:rsidRPr="0062655C">
            <w:t xml:space="preserve"> </w:t>
          </w:r>
          <w:bookmarkStart w:id="33" w:name="_Hlk159416615"/>
          <w:r w:rsidR="00322F91" w:rsidRPr="00A41DE9">
            <w:t xml:space="preserve">a </w:t>
          </w:r>
          <w:sdt>
            <w:sdtPr>
              <w:rPr>
                <w:rStyle w:val="ARIAL12FILLIN"/>
              </w:rPr>
              <w:alias w:val="[INSERT all that apply: virtual/hybrid/in-person]"/>
              <w:tag w:val="mtgtype"/>
              <w:id w:val="-243260239"/>
              <w:lock w:val="sdtLocked"/>
              <w:placeholder>
                <w:docPart w:val="DefaultPlaceholder_-1854013440"/>
              </w:placeholder>
            </w:sdtPr>
            <w:sdtEndPr>
              <w:rPr>
                <w:rStyle w:val="ARIAL12FILLIN"/>
                <w:color w:val="7B7B7B" w:themeColor="accent3" w:themeShade="BF"/>
              </w:rPr>
            </w:sdtEndPr>
            <w:sdtContent>
              <w:r w:rsidR="00322F91" w:rsidRPr="009C4B47">
                <w:rPr>
                  <w:rStyle w:val="ARIAL12FILLIN"/>
                </w:rPr>
                <w:t>[</w:t>
              </w:r>
              <w:r w:rsidR="00931BB5" w:rsidRPr="009C4B47">
                <w:rPr>
                  <w:rStyle w:val="ARIAL12FILLIN"/>
                </w:rPr>
                <w:t xml:space="preserve">INSERT all that </w:t>
              </w:r>
              <w:proofErr w:type="gramStart"/>
              <w:r w:rsidR="00ED7FAB" w:rsidRPr="009C4B47">
                <w:rPr>
                  <w:rStyle w:val="ARIAL12FILLIN"/>
                </w:rPr>
                <w:t>apply</w:t>
              </w:r>
              <w:r w:rsidR="00F62546" w:rsidRPr="009C4B47">
                <w:rPr>
                  <w:rStyle w:val="ARIAL12FILLIN"/>
                </w:rPr>
                <w:t>:</w:t>
              </w:r>
              <w:proofErr w:type="gramEnd"/>
              <w:r w:rsidR="00931BB5" w:rsidRPr="009C4B47">
                <w:rPr>
                  <w:rStyle w:val="ARIAL12FILLIN"/>
                </w:rPr>
                <w:t xml:space="preserve"> </w:t>
              </w:r>
              <w:r w:rsidR="00962A41" w:rsidRPr="009C4B47">
                <w:rPr>
                  <w:rStyle w:val="ARIAL12FILLIN"/>
                </w:rPr>
                <w:t>virtual/hybrid/in-person</w:t>
              </w:r>
              <w:r w:rsidR="000610AF" w:rsidRPr="009C4B47">
                <w:rPr>
                  <w:rStyle w:val="ARIAL12FILLIN"/>
                </w:rPr>
                <w:t>]</w:t>
              </w:r>
            </w:sdtContent>
          </w:sdt>
          <w:r w:rsidR="00962A41" w:rsidRPr="00A41DE9">
            <w:t xml:space="preserve"> </w:t>
          </w:r>
          <w:bookmarkEnd w:id="33"/>
          <w:r w:rsidR="004A5B75" w:rsidRPr="00A41DE9">
            <w:t xml:space="preserve">public meeting on </w:t>
          </w:r>
          <w:sdt>
            <w:sdtPr>
              <w:rPr>
                <w:rStyle w:val="ARIAL12FILLIN"/>
              </w:rPr>
              <w:alias w:val="[INSERT PROPOSED DATE]"/>
              <w:tag w:val="propdate"/>
              <w:id w:val="979732762"/>
              <w:lock w:val="sdtLocked"/>
              <w:placeholder>
                <w:docPart w:val="33BEC08887924510B3B623946D9C7F46"/>
              </w:placeholder>
              <w:showingPlcHdr/>
              <w:dataBinding w:prefixMappings="xmlns:ns0='http://schemas.microsoft.com/office/2006/coverPageProps' " w:xpath="/ns0:CoverPageProperties[1]/ns0:PublishDate[1]" w:storeItemID="{55AF091B-3C7A-41E3-B477-F2FDAA23CFDA}"/>
              <w:date w:fullDate="2026-05-22T00:00:00Z">
                <w:dateFormat w:val="dddd, MMMM d, yyyy"/>
                <w:lid w:val="en-US"/>
                <w:storeMappedDataAs w:val="dateTime"/>
                <w:calendar w:val="gregorian"/>
              </w:date>
            </w:sdtPr>
            <w:sdtEndPr>
              <w:rPr>
                <w:rStyle w:val="DefaultParagraphFont"/>
              </w:rPr>
            </w:sdtEndPr>
            <w:sdtContent>
              <w:r w:rsidR="001A2924" w:rsidRPr="00B13473">
                <w:rPr>
                  <w:rStyle w:val="PlaceholderText"/>
                </w:rPr>
                <w:t>[</w:t>
              </w:r>
              <w:r w:rsidR="001A2924">
                <w:rPr>
                  <w:rStyle w:val="PlaceholderText"/>
                </w:rPr>
                <w:t>INSERT PROPOSED DATE</w:t>
              </w:r>
              <w:r w:rsidR="001A2924" w:rsidRPr="00B13473">
                <w:rPr>
                  <w:rStyle w:val="PlaceholderText"/>
                </w:rPr>
                <w:t>]</w:t>
              </w:r>
            </w:sdtContent>
          </w:sdt>
          <w:r w:rsidR="004A5B75" w:rsidRPr="00A41DE9">
            <w:t xml:space="preserve"> at </w:t>
          </w:r>
          <w:sdt>
            <w:sdtPr>
              <w:rPr>
                <w:rStyle w:val="ARIAL12FILLIN"/>
              </w:rPr>
              <w:alias w:val="[INSERT PROPOSED TIME]"/>
              <w:tag w:val="[INSERT PROPOSED TIME]"/>
              <w:id w:val="-1477366868"/>
              <w:lock w:val="sdtLocked"/>
              <w:placeholder>
                <w:docPart w:val="DefaultPlaceholder_-1854013440"/>
              </w:placeholder>
            </w:sdtPr>
            <w:sdtEndPr>
              <w:rPr>
                <w:rStyle w:val="ARIAL12FILLIN"/>
              </w:rPr>
            </w:sdtEndPr>
            <w:sdtContent>
              <w:r w:rsidR="004A5B75" w:rsidRPr="009C4B47">
                <w:rPr>
                  <w:rStyle w:val="ARIAL12FILLIN"/>
                </w:rPr>
                <w:t xml:space="preserve">[INSERT </w:t>
              </w:r>
              <w:r w:rsidR="00C67949" w:rsidRPr="009C4B47">
                <w:rPr>
                  <w:rStyle w:val="ARIAL12FILLIN"/>
                </w:rPr>
                <w:t xml:space="preserve">PROPOSED </w:t>
              </w:r>
              <w:r w:rsidR="004A5B75" w:rsidRPr="009C4B47">
                <w:rPr>
                  <w:rStyle w:val="ARIAL12FILLIN"/>
                </w:rPr>
                <w:t>TIME]</w:t>
              </w:r>
            </w:sdtContent>
          </w:sdt>
          <w:r w:rsidR="004E174F" w:rsidRPr="00A41DE9">
            <w:t>.</w:t>
          </w:r>
          <w:r w:rsidR="004E174F" w:rsidRPr="00A41DE9">
            <w:rPr>
              <w:rStyle w:val="CommentReference"/>
            </w:rPr>
            <w:t xml:space="preserve"> </w:t>
          </w:r>
        </w:p>
      </w:sdtContent>
    </w:sdt>
    <w:p w14:paraId="51FFCAF2" w14:textId="77777777" w:rsidR="00984E8F" w:rsidRPr="009C4B47" w:rsidRDefault="00984E8F" w:rsidP="004A5B75"/>
    <w:sdt>
      <w:sdtPr>
        <w:rPr>
          <w:rStyle w:val="ARIAL12FILLIN"/>
        </w:rPr>
        <w:alias w:val="ADDITIONAL MTGS"/>
        <w:tag w:val="ADDITIONAL MTGS"/>
        <w:id w:val="-1702390307"/>
        <w:placeholder>
          <w:docPart w:val="DefaultPlaceholder_-1854013440"/>
        </w:placeholder>
      </w:sdtPr>
      <w:sdtEndPr>
        <w:rPr>
          <w:rStyle w:val="ARIAL12FILLIN"/>
        </w:rPr>
      </w:sdtEndPr>
      <w:sdtContent>
        <w:p w14:paraId="2DE4A06C" w14:textId="52CD2531" w:rsidR="004A5B75" w:rsidRPr="009C4B47" w:rsidRDefault="0062655C" w:rsidP="004A5B75">
          <w:r w:rsidRPr="009C4B47">
            <w:rPr>
              <w:rStyle w:val="ARIAL12FILLIN"/>
            </w:rPr>
            <w:t>[</w:t>
          </w:r>
          <w:r w:rsidR="00B02393" w:rsidRPr="009C4B47">
            <w:rPr>
              <w:rStyle w:val="ARIAL12FILLIN"/>
            </w:rPr>
            <w:t>IF APPLICABLE</w:t>
          </w:r>
          <w:r w:rsidR="00993625" w:rsidRPr="009C4B47">
            <w:rPr>
              <w:rStyle w:val="ARIAL12FILLIN"/>
            </w:rPr>
            <w:t>,</w:t>
          </w:r>
          <w:r w:rsidR="00B02393" w:rsidRPr="009C4B47">
            <w:rPr>
              <w:rStyle w:val="ARIAL12FILLIN"/>
            </w:rPr>
            <w:t xml:space="preserve"> </w:t>
          </w:r>
          <w:r w:rsidR="005C739D" w:rsidRPr="009C4B47">
            <w:rPr>
              <w:rStyle w:val="ARIAL12FILLIN"/>
            </w:rPr>
            <w:t xml:space="preserve">UPDATE </w:t>
          </w:r>
          <w:r w:rsidR="000C176D" w:rsidRPr="009C4B47">
            <w:rPr>
              <w:rStyle w:val="ARIAL12FILLIN"/>
            </w:rPr>
            <w:t>the following statement</w:t>
          </w:r>
          <w:r w:rsidRPr="009C4B47">
            <w:rPr>
              <w:rStyle w:val="ARIAL12FILLIN"/>
            </w:rPr>
            <w:t xml:space="preserve">: </w:t>
          </w:r>
          <w:r w:rsidR="00B02393" w:rsidRPr="009C4B47">
            <w:rPr>
              <w:rStyle w:val="ARIAL12FILLIN"/>
            </w:rPr>
            <w:t xml:space="preserve">In addition, the applicant will </w:t>
          </w:r>
          <w:r w:rsidR="009C4B7B" w:rsidRPr="009C4B47">
            <w:rPr>
              <w:rStyle w:val="ARIAL12FILLIN"/>
            </w:rPr>
            <w:t>conduct [</w:t>
          </w:r>
          <w:proofErr w:type="gramStart"/>
          <w:r w:rsidR="009C4B7B" w:rsidRPr="009C4B47">
            <w:rPr>
              <w:rStyle w:val="ARIAL12FILLIN"/>
            </w:rPr>
            <w:t>INSERT</w:t>
          </w:r>
          <w:r w:rsidR="00C667F5" w:rsidRPr="009C4B47">
            <w:rPr>
              <w:rStyle w:val="ARIAL12FILLIN"/>
            </w:rPr>
            <w:t xml:space="preserve"> #]</w:t>
          </w:r>
          <w:proofErr w:type="gramEnd"/>
          <w:r w:rsidR="009C4B7B" w:rsidRPr="009C4B47">
            <w:rPr>
              <w:rStyle w:val="ARIAL12FILLIN"/>
            </w:rPr>
            <w:t xml:space="preserve"> additional </w:t>
          </w:r>
          <w:r w:rsidR="00B02393" w:rsidRPr="009C4B47">
            <w:rPr>
              <w:rStyle w:val="ARIAL12FILLIN"/>
            </w:rPr>
            <w:t>meeting(s)</w:t>
          </w:r>
          <w:r w:rsidR="00C667F5" w:rsidRPr="009C4B47">
            <w:rPr>
              <w:rStyle w:val="ARIAL12FILLIN"/>
            </w:rPr>
            <w:t>].</w:t>
          </w:r>
        </w:p>
      </w:sdtContent>
    </w:sdt>
    <w:p w14:paraId="34238D7E" w14:textId="77777777" w:rsidR="00C667F5" w:rsidRPr="00AC2416" w:rsidRDefault="00C667F5" w:rsidP="004A5B75">
      <w:pPr>
        <w:rPr>
          <w:color w:val="FF2F92"/>
        </w:rPr>
      </w:pPr>
    </w:p>
    <w:bookmarkStart w:id="34" w:name="_Hlk159351253" w:displacedByCustomXml="next"/>
    <w:sdt>
      <w:sdtPr>
        <w:rPr>
          <w:u w:val="single"/>
        </w:rPr>
        <w:id w:val="-1927956714"/>
        <w:lock w:val="contentLocked"/>
        <w:placeholder>
          <w:docPart w:val="DefaultPlaceholder_-1854013440"/>
        </w:placeholder>
        <w:group/>
      </w:sdtPr>
      <w:sdtEndPr>
        <w:rPr>
          <w:u w:val="none"/>
        </w:rPr>
      </w:sdtEndPr>
      <w:sdtContent>
        <w:p w14:paraId="7984639C" w14:textId="0F6F93EF" w:rsidR="006E5102" w:rsidRPr="00EA7D48" w:rsidRDefault="006E5102" w:rsidP="006E5102">
          <w:pPr>
            <w:rPr>
              <w:u w:val="single"/>
            </w:rPr>
          </w:pPr>
          <w:r w:rsidRPr="00EA7D48">
            <w:rPr>
              <w:u w:val="single"/>
            </w:rPr>
            <w:t>Necessary Meeting Discussion Points and Requirements</w:t>
          </w:r>
          <w:r w:rsidR="00574091">
            <w:rPr>
              <w:u w:val="single"/>
            </w:rPr>
            <w:t>:</w:t>
          </w:r>
        </w:p>
        <w:bookmarkEnd w:id="34"/>
        <w:p w14:paraId="66EE5493" w14:textId="77777777" w:rsidR="006E5102" w:rsidRPr="00AC2416" w:rsidRDefault="006E5102" w:rsidP="006E5102">
          <w:pPr>
            <w:rPr>
              <w:color w:val="FF2F92"/>
            </w:rPr>
          </w:pPr>
        </w:p>
        <w:p w14:paraId="602F83CF" w14:textId="40ACCCAF" w:rsidR="006E5102" w:rsidRDefault="006E5102" w:rsidP="006E5102">
          <w:r>
            <w:t xml:space="preserve">All meetings will be facilitated by the </w:t>
          </w:r>
          <w:r w:rsidRPr="00AC2416">
            <w:t>applicant and/or representatives from their project team</w:t>
          </w:r>
          <w:r>
            <w:t xml:space="preserve"> (project personnel)</w:t>
          </w:r>
          <w:r w:rsidRPr="00AC2416">
            <w:t xml:space="preserve"> </w:t>
          </w:r>
          <w:r>
            <w:t xml:space="preserve">via </w:t>
          </w:r>
          <w:sdt>
            <w:sdtPr>
              <w:rPr>
                <w:rStyle w:val="ARIAL12FILLIN"/>
              </w:rPr>
              <w:alias w:val="[INSERT ONLINE PLATFORM AND/OR INSERT “and/or in-person”]"/>
              <w:tag w:val="[INSERT ONLINE PLATFORM OF CHOICE AND/OR INSERT “and/or in-person”]"/>
              <w:id w:val="921529381"/>
              <w:lock w:val="sdtLocked"/>
              <w:placeholder>
                <w:docPart w:val="DefaultPlaceholder_-1854013440"/>
              </w:placeholder>
            </w:sdtPr>
            <w:sdtEndPr>
              <w:rPr>
                <w:rStyle w:val="ARIAL12FILLIN"/>
              </w:rPr>
            </w:sdtEndPr>
            <w:sdtContent>
              <w:r w:rsidRPr="009C4B47">
                <w:rPr>
                  <w:rStyle w:val="ARIAL12FILLIN"/>
                </w:rPr>
                <w:t>[</w:t>
              </w:r>
              <w:r w:rsidR="00595843" w:rsidRPr="009C4B47">
                <w:rPr>
                  <w:rStyle w:val="ARIAL12FILLIN"/>
                </w:rPr>
                <w:t>IF</w:t>
              </w:r>
              <w:r w:rsidR="002A167E" w:rsidRPr="009C4B47">
                <w:rPr>
                  <w:rStyle w:val="ARIAL12FILLIN"/>
                </w:rPr>
                <w:t xml:space="preserve"> APPLICABLE, </w:t>
              </w:r>
              <w:r w:rsidRPr="009C4B47">
                <w:rPr>
                  <w:rStyle w:val="ARIAL12FILLIN"/>
                </w:rPr>
                <w:t>INSERT ONLIN</w:t>
              </w:r>
              <w:r w:rsidR="00413D08" w:rsidRPr="009C4B47">
                <w:rPr>
                  <w:rStyle w:val="ARIAL12FILLIN"/>
                </w:rPr>
                <w:t>E</w:t>
              </w:r>
              <w:r w:rsidRPr="009C4B47">
                <w:rPr>
                  <w:rStyle w:val="ARIAL12FILLIN"/>
                </w:rPr>
                <w:t xml:space="preserve"> PLATFORM OF CHOICE</w:t>
              </w:r>
              <w:r w:rsidR="009C7B3B" w:rsidRPr="009C4B47">
                <w:rPr>
                  <w:rStyle w:val="ARIAL12FILLIN"/>
                </w:rPr>
                <w:t>; IF APPLICABLE, INSERT “and/or in-person”</w:t>
              </w:r>
              <w:r w:rsidRPr="009C4B47">
                <w:rPr>
                  <w:rStyle w:val="ARIAL12FILLIN"/>
                </w:rPr>
                <w:t>]</w:t>
              </w:r>
            </w:sdtContent>
          </w:sdt>
          <w:r>
            <w:t xml:space="preserve">. </w:t>
          </w:r>
        </w:p>
        <w:p w14:paraId="19E0986F" w14:textId="77777777" w:rsidR="006E5102" w:rsidRDefault="006E5102" w:rsidP="006E5102"/>
        <w:p w14:paraId="584493F1" w14:textId="1A7A2032" w:rsidR="006E5102" w:rsidRDefault="006E5102" w:rsidP="006E5102">
          <w:r w:rsidRPr="00F17314">
            <w:t>During the meeting, the applicant and/or representative</w:t>
          </w:r>
          <w:r w:rsidR="0079732E">
            <w:t>(</w:t>
          </w:r>
          <w:r w:rsidRPr="00F17314">
            <w:t>s</w:t>
          </w:r>
          <w:r w:rsidR="0079732E">
            <w:t>)</w:t>
          </w:r>
          <w:r w:rsidRPr="00F17314">
            <w:t xml:space="preserve"> from their project team will</w:t>
          </w:r>
          <w:r w:rsidR="00316D39">
            <w:t xml:space="preserve"> do the following</w:t>
          </w:r>
          <w:r>
            <w:t>:</w:t>
          </w:r>
        </w:p>
        <w:p w14:paraId="2D34B084" w14:textId="77777777" w:rsidR="00A85A5E" w:rsidRDefault="006E5102" w:rsidP="000E197A">
          <w:pPr>
            <w:pStyle w:val="ListParagraph"/>
            <w:numPr>
              <w:ilvl w:val="0"/>
              <w:numId w:val="9"/>
            </w:numPr>
          </w:pPr>
          <w:r>
            <w:t>P</w:t>
          </w:r>
          <w:r w:rsidRPr="002906D5">
            <w:t xml:space="preserve">resent a brief overview of the project, including any relevant background information, details on the permitting action, scope of work, schedule, and community impacts. </w:t>
          </w:r>
        </w:p>
        <w:p w14:paraId="46774468" w14:textId="4640561F" w:rsidR="008C5936" w:rsidRPr="00F62546" w:rsidRDefault="00E96D60" w:rsidP="000E197A">
          <w:pPr>
            <w:pStyle w:val="ListParagraph"/>
            <w:numPr>
              <w:ilvl w:val="0"/>
              <w:numId w:val="9"/>
            </w:numPr>
          </w:pPr>
          <w:r w:rsidRPr="00F62546">
            <w:rPr>
              <w:color w:val="000000" w:themeColor="text1"/>
            </w:rPr>
            <w:t>Inform the public about the proposed project/action and permit application review status.</w:t>
          </w:r>
        </w:p>
        <w:p w14:paraId="6E6DC7E0" w14:textId="163BE6D3" w:rsidR="00A85A5E" w:rsidRDefault="00E96D60" w:rsidP="000E197A">
          <w:pPr>
            <w:pStyle w:val="ListParagraph"/>
            <w:numPr>
              <w:ilvl w:val="1"/>
              <w:numId w:val="9"/>
            </w:numPr>
          </w:pPr>
          <w:r w:rsidRPr="00F62546">
            <w:rPr>
              <w:color w:val="000000" w:themeColor="text1"/>
            </w:rPr>
            <w:t>I</w:t>
          </w:r>
          <w:r w:rsidRPr="00F62546">
            <w:t>dentify outstanding application requirements and future milestones in the application review process (</w:t>
          </w:r>
          <w:r w:rsidR="00612A0E" w:rsidRPr="00F62546">
            <w:t>i.e.,</w:t>
          </w:r>
          <w:r w:rsidRPr="00F62546">
            <w:t xml:space="preserve"> materials or additional information that the applicant must submit to NYSDEC to complete the application, or outstanding submittals that need to be reviewed by NYSDEC and subsequently, posted to the document repository (</w:t>
          </w:r>
          <w:r w:rsidR="00612A0E" w:rsidRPr="00F62546">
            <w:t>i.e.,</w:t>
          </w:r>
          <w:r w:rsidRPr="00F62546">
            <w:t xml:space="preserve"> SEQR documentation</w:t>
          </w:r>
          <w:r w:rsidRPr="00612A0E">
            <w:t xml:space="preserve">, </w:t>
          </w:r>
          <w:r w:rsidR="00A73BE7">
            <w:t>CLCP</w:t>
          </w:r>
          <w:r w:rsidR="002972B1">
            <w:t xml:space="preserve">A analysis, </w:t>
          </w:r>
          <w:r w:rsidR="000A2F38" w:rsidRPr="000A2F38">
            <w:t>Baseline Burden Screen</w:t>
          </w:r>
          <w:r w:rsidR="000A2F38">
            <w:t>, E</w:t>
          </w:r>
          <w:r w:rsidR="007C6AF8">
            <w:t xml:space="preserve">xisting </w:t>
          </w:r>
          <w:r w:rsidR="000A2F38">
            <w:t>B</w:t>
          </w:r>
          <w:r w:rsidR="007C6AF8">
            <w:t xml:space="preserve">urden </w:t>
          </w:r>
          <w:r w:rsidR="000A2F38">
            <w:t>R</w:t>
          </w:r>
          <w:r w:rsidR="007C6AF8">
            <w:t>eport</w:t>
          </w:r>
          <w:r w:rsidRPr="00F62546">
            <w:t xml:space="preserve">, if applicable). </w:t>
          </w:r>
        </w:p>
        <w:p w14:paraId="52BC6016" w14:textId="2590E5B8" w:rsidR="00B93C2C" w:rsidRDefault="00A85A5E" w:rsidP="000E197A">
          <w:pPr>
            <w:pStyle w:val="ListParagraph"/>
            <w:numPr>
              <w:ilvl w:val="1"/>
              <w:numId w:val="9"/>
            </w:numPr>
          </w:pPr>
          <w:r w:rsidRPr="00612A0E">
            <w:rPr>
              <w:color w:val="000000" w:themeColor="text1"/>
            </w:rPr>
            <w:t xml:space="preserve">Where applicable, </w:t>
          </w:r>
          <w:r w:rsidRPr="00612A0E">
            <w:t xml:space="preserve">state that the proposed project and designs may change depending on regulatory requirements of NYSDEC as well as other agencies, along with </w:t>
          </w:r>
          <w:r w:rsidR="00B740F6">
            <w:t>community</w:t>
          </w:r>
          <w:r w:rsidRPr="00612A0E">
            <w:t xml:space="preserve"> input </w:t>
          </w:r>
          <w:r w:rsidR="00696D8A">
            <w:t xml:space="preserve">solicited or </w:t>
          </w:r>
          <w:r w:rsidRPr="00612A0E">
            <w:t xml:space="preserve">received as a result of </w:t>
          </w:r>
          <w:r w:rsidR="00C95A42">
            <w:t>imple</w:t>
          </w:r>
          <w:r w:rsidRPr="00612A0E">
            <w:t>mentation of the approved PPP.</w:t>
          </w:r>
        </w:p>
        <w:p w14:paraId="64F0FEC5" w14:textId="470C6F5A" w:rsidR="00B93C2C" w:rsidRPr="00612A0E" w:rsidRDefault="00B93C2C" w:rsidP="000E197A">
          <w:pPr>
            <w:pStyle w:val="ListParagraph"/>
            <w:numPr>
              <w:ilvl w:val="1"/>
              <w:numId w:val="9"/>
            </w:numPr>
          </w:pPr>
          <w:r w:rsidRPr="00612A0E">
            <w:t>Make it clear that the meeting is being held prior to NYSDEC’s permitting decision for the project/action</w:t>
          </w:r>
          <w:r w:rsidR="002C3A16">
            <w:t>.</w:t>
          </w:r>
        </w:p>
        <w:p w14:paraId="51748AA3" w14:textId="77777777" w:rsidR="00E96D60" w:rsidRDefault="00E96D60" w:rsidP="00612A0E">
          <w:pPr>
            <w:pStyle w:val="ListParagraph"/>
            <w:ind w:left="1500"/>
          </w:pPr>
        </w:p>
        <w:p w14:paraId="4EA07F76" w14:textId="62B629A1" w:rsidR="008C5936" w:rsidRDefault="006E5102" w:rsidP="000E197A">
          <w:pPr>
            <w:pStyle w:val="ListParagraph"/>
            <w:numPr>
              <w:ilvl w:val="0"/>
              <w:numId w:val="9"/>
            </w:numPr>
          </w:pPr>
          <w:r>
            <w:t xml:space="preserve">Include </w:t>
          </w:r>
          <w:r w:rsidRPr="002906D5">
            <w:t xml:space="preserve">a question-and answer-portion where the floor will be open for attendees to ask questions, make remarks, express </w:t>
          </w:r>
          <w:r w:rsidR="003B1872" w:rsidRPr="002906D5">
            <w:t>concerns,</w:t>
          </w:r>
          <w:r w:rsidR="001B6B7E">
            <w:t xml:space="preserve"> and prov</w:t>
          </w:r>
          <w:r w:rsidR="0095568C">
            <w:t xml:space="preserve">ide </w:t>
          </w:r>
          <w:r w:rsidR="00FA108E">
            <w:t xml:space="preserve">an opportunity for </w:t>
          </w:r>
          <w:r w:rsidR="0095568C">
            <w:t>input</w:t>
          </w:r>
          <w:r w:rsidRPr="002906D5">
            <w:t xml:space="preserve">. </w:t>
          </w:r>
        </w:p>
        <w:p w14:paraId="223AD269" w14:textId="77777777" w:rsidR="0095568C" w:rsidRPr="004E2345" w:rsidRDefault="000F6987" w:rsidP="000E197A">
          <w:pPr>
            <w:pStyle w:val="ListParagraph"/>
            <w:numPr>
              <w:ilvl w:val="1"/>
              <w:numId w:val="9"/>
            </w:numPr>
          </w:pPr>
          <w:r w:rsidRPr="00551A65">
            <w:rPr>
              <w:color w:val="000000" w:themeColor="text1"/>
            </w:rPr>
            <w:t xml:space="preserve">Provide the opportunity for stakeholders to ask questions and express </w:t>
          </w:r>
          <w:r w:rsidRPr="004E2345">
            <w:rPr>
              <w:color w:val="000000" w:themeColor="text1"/>
            </w:rPr>
            <w:t>concerns about the project</w:t>
          </w:r>
          <w:r w:rsidR="008C5936" w:rsidRPr="004E2345">
            <w:rPr>
              <w:color w:val="000000" w:themeColor="text1"/>
            </w:rPr>
            <w:t>.</w:t>
          </w:r>
          <w:r w:rsidR="0095568C" w:rsidRPr="004E2345">
            <w:rPr>
              <w:color w:val="000000" w:themeColor="text1"/>
            </w:rPr>
            <w:t xml:space="preserve"> </w:t>
          </w:r>
        </w:p>
        <w:p w14:paraId="2C9E4029" w14:textId="6011B432" w:rsidR="0095568C" w:rsidRPr="00254DDA" w:rsidRDefault="0095568C" w:rsidP="000E197A">
          <w:pPr>
            <w:pStyle w:val="ListParagraph"/>
            <w:numPr>
              <w:ilvl w:val="1"/>
              <w:numId w:val="9"/>
            </w:numPr>
          </w:pPr>
          <w:r w:rsidRPr="00AF4030">
            <w:rPr>
              <w:b/>
              <w:i/>
            </w:rPr>
            <w:t>If the proposed project is located in, or likely to affect, one or more DAC,</w:t>
          </w:r>
          <w:r w:rsidRPr="004E2345">
            <w:rPr>
              <w:b/>
            </w:rPr>
            <w:t xml:space="preserve"> </w:t>
          </w:r>
          <w:r w:rsidRPr="004E2345">
            <w:t>solicit input from members of the disadvantaged community regarding the proposed project</w:t>
          </w:r>
          <w:r w:rsidRPr="00254DDA">
            <w:t xml:space="preserve"> design considerations and existing and potential </w:t>
          </w:r>
          <w:r w:rsidRPr="00254DDA">
            <w:lastRenderedPageBreak/>
            <w:t>benefits of the project identified or to be identified by the applicant, where applicable.</w:t>
          </w:r>
        </w:p>
        <w:p w14:paraId="7EE80A95" w14:textId="1C18B6FD" w:rsidR="00712EE3" w:rsidRPr="00ED78B2" w:rsidRDefault="0095568C" w:rsidP="000E197A">
          <w:pPr>
            <w:pStyle w:val="ListParagraph"/>
            <w:numPr>
              <w:ilvl w:val="1"/>
              <w:numId w:val="9"/>
            </w:numPr>
          </w:pPr>
          <w:r w:rsidRPr="002906D5">
            <w:rPr>
              <w:color w:val="000000" w:themeColor="text1"/>
            </w:rPr>
            <w:t>Hold a dialog</w:t>
          </w:r>
          <w:r w:rsidR="004478E2">
            <w:rPr>
              <w:color w:val="000000" w:themeColor="text1"/>
            </w:rPr>
            <w:t>ue</w:t>
          </w:r>
          <w:r w:rsidRPr="002906D5">
            <w:rPr>
              <w:color w:val="000000" w:themeColor="text1"/>
            </w:rPr>
            <w:t xml:space="preserve"> with public and attempt to address concerns and consider modifications to </w:t>
          </w:r>
          <w:r w:rsidR="00E7522E">
            <w:rPr>
              <w:color w:val="000000" w:themeColor="text1"/>
            </w:rPr>
            <w:t xml:space="preserve">the </w:t>
          </w:r>
          <w:r w:rsidRPr="002906D5">
            <w:rPr>
              <w:color w:val="000000" w:themeColor="text1"/>
            </w:rPr>
            <w:t>project, if possible, during the project design process.</w:t>
          </w:r>
        </w:p>
        <w:p w14:paraId="57D8C617" w14:textId="2842095E" w:rsidR="0095568C" w:rsidRPr="000F03D1" w:rsidRDefault="0095568C" w:rsidP="000E197A">
          <w:pPr>
            <w:pStyle w:val="ListParagraph"/>
            <w:numPr>
              <w:ilvl w:val="1"/>
              <w:numId w:val="9"/>
            </w:numPr>
          </w:pPr>
          <w:r w:rsidRPr="00ED78B2">
            <w:rPr>
              <w:color w:val="000000" w:themeColor="text1"/>
            </w:rPr>
            <w:t>Inform interested stakeholders and community members that their concerns</w:t>
          </w:r>
          <w:r w:rsidR="006F2300" w:rsidRPr="00ED78B2">
            <w:rPr>
              <w:color w:val="000000" w:themeColor="text1"/>
            </w:rPr>
            <w:t xml:space="preserve"> will be taken</w:t>
          </w:r>
          <w:r w:rsidRPr="00ED78B2">
            <w:rPr>
              <w:color w:val="000000" w:themeColor="text1"/>
            </w:rPr>
            <w:t xml:space="preserve"> </w:t>
          </w:r>
          <w:r w:rsidRPr="000F03D1">
            <w:rPr>
              <w:color w:val="000000" w:themeColor="text1"/>
            </w:rPr>
            <w:t xml:space="preserve">into consideration as the application </w:t>
          </w:r>
          <w:r w:rsidR="00F32968" w:rsidRPr="000F03D1">
            <w:rPr>
              <w:color w:val="000000" w:themeColor="text1"/>
            </w:rPr>
            <w:t xml:space="preserve">review </w:t>
          </w:r>
          <w:r w:rsidRPr="000F03D1">
            <w:rPr>
              <w:color w:val="000000" w:themeColor="text1"/>
            </w:rPr>
            <w:t xml:space="preserve">process </w:t>
          </w:r>
          <w:r w:rsidR="00C547E7" w:rsidRPr="000F03D1">
            <w:rPr>
              <w:color w:val="000000" w:themeColor="text1"/>
            </w:rPr>
            <w:t xml:space="preserve">proceeds </w:t>
          </w:r>
          <w:r w:rsidRPr="000F03D1">
            <w:rPr>
              <w:color w:val="000000" w:themeColor="text1"/>
            </w:rPr>
            <w:t>with NYSDEC.</w:t>
          </w:r>
        </w:p>
        <w:p w14:paraId="6D559563" w14:textId="21CAAF69" w:rsidR="00AC6318" w:rsidRPr="00ED78B2" w:rsidRDefault="00540ECC" w:rsidP="000E197A">
          <w:pPr>
            <w:pStyle w:val="ListParagraph"/>
            <w:numPr>
              <w:ilvl w:val="0"/>
              <w:numId w:val="9"/>
            </w:numPr>
          </w:pPr>
          <w:r>
            <w:rPr>
              <w:color w:val="000000" w:themeColor="text1"/>
            </w:rPr>
            <w:t>Explain</w:t>
          </w:r>
          <w:r w:rsidR="004F4ABE" w:rsidRPr="00ED78B2">
            <w:rPr>
              <w:color w:val="000000" w:themeColor="text1"/>
            </w:rPr>
            <w:t xml:space="preserve"> </w:t>
          </w:r>
          <w:r w:rsidR="000F6987" w:rsidRPr="00ED78B2">
            <w:rPr>
              <w:color w:val="000000" w:themeColor="text1"/>
            </w:rPr>
            <w:t>how to</w:t>
          </w:r>
          <w:r w:rsidR="000F6987" w:rsidRPr="00ED78B2">
            <w:rPr>
              <w:color w:val="000000" w:themeColor="text1"/>
              <w:spacing w:val="1"/>
            </w:rPr>
            <w:t xml:space="preserve"> </w:t>
          </w:r>
          <w:r w:rsidR="000F6987" w:rsidRPr="00ED78B2">
            <w:rPr>
              <w:color w:val="000000" w:themeColor="text1"/>
            </w:rPr>
            <w:t>obtain</w:t>
          </w:r>
          <w:r w:rsidR="000F6987" w:rsidRPr="00ED78B2">
            <w:rPr>
              <w:color w:val="000000" w:themeColor="text1"/>
              <w:spacing w:val="1"/>
            </w:rPr>
            <w:t xml:space="preserve"> information or </w:t>
          </w:r>
          <w:r w:rsidR="000F6987" w:rsidRPr="00ED78B2">
            <w:rPr>
              <w:color w:val="000000" w:themeColor="text1"/>
            </w:rPr>
            <w:t>answers</w:t>
          </w:r>
          <w:r w:rsidR="000F6987" w:rsidRPr="00ED78B2">
            <w:rPr>
              <w:color w:val="000000" w:themeColor="text1"/>
              <w:spacing w:val="1"/>
            </w:rPr>
            <w:t xml:space="preserve"> </w:t>
          </w:r>
          <w:r w:rsidR="000F6987" w:rsidRPr="00ED78B2">
            <w:rPr>
              <w:color w:val="000000" w:themeColor="text1"/>
            </w:rPr>
            <w:t>to</w:t>
          </w:r>
          <w:r w:rsidR="000F6987" w:rsidRPr="00ED78B2">
            <w:rPr>
              <w:color w:val="000000" w:themeColor="text1"/>
              <w:spacing w:val="1"/>
            </w:rPr>
            <w:t xml:space="preserve"> </w:t>
          </w:r>
          <w:r w:rsidR="000F6987" w:rsidRPr="00ED78B2">
            <w:rPr>
              <w:color w:val="000000" w:themeColor="text1"/>
            </w:rPr>
            <w:t>questions</w:t>
          </w:r>
          <w:r w:rsidR="000F6987" w:rsidRPr="00ED78B2">
            <w:rPr>
              <w:color w:val="000000" w:themeColor="text1"/>
              <w:spacing w:val="1"/>
            </w:rPr>
            <w:t xml:space="preserve"> </w:t>
          </w:r>
          <w:r w:rsidR="000F6987" w:rsidRPr="00ED78B2">
            <w:rPr>
              <w:color w:val="000000" w:themeColor="text1"/>
            </w:rPr>
            <w:t>after</w:t>
          </w:r>
          <w:r w:rsidR="000F6987" w:rsidRPr="00ED78B2">
            <w:rPr>
              <w:color w:val="000000" w:themeColor="text1"/>
              <w:spacing w:val="1"/>
            </w:rPr>
            <w:t xml:space="preserve"> </w:t>
          </w:r>
          <w:r w:rsidR="000F6987" w:rsidRPr="00ED78B2">
            <w:rPr>
              <w:color w:val="000000" w:themeColor="text1"/>
            </w:rPr>
            <w:t>the</w:t>
          </w:r>
          <w:r w:rsidR="00275577">
            <w:rPr>
              <w:color w:val="000000" w:themeColor="text1"/>
            </w:rPr>
            <w:t xml:space="preserve"> conclusion of the</w:t>
          </w:r>
          <w:r w:rsidR="000F6987" w:rsidRPr="00ED78B2">
            <w:rPr>
              <w:color w:val="000000" w:themeColor="text1"/>
              <w:spacing w:val="1"/>
            </w:rPr>
            <w:t xml:space="preserve"> </w:t>
          </w:r>
          <w:r w:rsidR="000F6987" w:rsidRPr="00ED78B2">
            <w:rPr>
              <w:color w:val="000000" w:themeColor="text1"/>
            </w:rPr>
            <w:t>meeting</w:t>
          </w:r>
          <w:r w:rsidR="001E6BAF">
            <w:rPr>
              <w:color w:val="000000" w:themeColor="text1"/>
            </w:rPr>
            <w:t>.</w:t>
          </w:r>
        </w:p>
        <w:p w14:paraId="79114593" w14:textId="77777777" w:rsidR="00AC6318" w:rsidRDefault="00856E5A" w:rsidP="000E197A">
          <w:pPr>
            <w:pStyle w:val="ListParagraph"/>
            <w:numPr>
              <w:ilvl w:val="1"/>
              <w:numId w:val="9"/>
            </w:numPr>
          </w:pPr>
          <w:r w:rsidRPr="00ED78B2">
            <w:t>Identify the location of the online document repository and provide directions on how attendees may obtain and review materials relevant to the application, documents related to the meeting and other public participation plan components.</w:t>
          </w:r>
        </w:p>
        <w:p w14:paraId="440C3884" w14:textId="0BBF5AD6" w:rsidR="0020425D" w:rsidRDefault="00856E5A" w:rsidP="000E197A">
          <w:pPr>
            <w:pStyle w:val="ListParagraph"/>
            <w:numPr>
              <w:ilvl w:val="1"/>
              <w:numId w:val="9"/>
            </w:numPr>
          </w:pPr>
          <w:r w:rsidRPr="00ED78B2">
            <w:t>Identify and provide contact information for the project liaison</w:t>
          </w:r>
          <w:r w:rsidR="002C3A16">
            <w:t>.</w:t>
          </w:r>
        </w:p>
        <w:p w14:paraId="5B7EEFC6" w14:textId="6CA2E3F0" w:rsidR="00E538E1" w:rsidRPr="00CF2E31" w:rsidRDefault="00E538E1" w:rsidP="000E197A">
          <w:pPr>
            <w:pStyle w:val="ListParagraph"/>
            <w:numPr>
              <w:ilvl w:val="1"/>
              <w:numId w:val="9"/>
            </w:numPr>
            <w:spacing w:after="160" w:line="254" w:lineRule="auto"/>
          </w:pPr>
          <w:r w:rsidRPr="00CF2E31">
            <w:t xml:space="preserve">Inform meeting attendees that </w:t>
          </w:r>
          <w:r w:rsidR="00BB6CF5" w:rsidRPr="00CF2E31">
            <w:t xml:space="preserve">if they </w:t>
          </w:r>
          <w:r w:rsidRPr="00CF2E31">
            <w:t xml:space="preserve">were not previously identified on the contact </w:t>
          </w:r>
          <w:r w:rsidR="0038627A" w:rsidRPr="00CF2E31">
            <w:t>list</w:t>
          </w:r>
          <w:r w:rsidRPr="00CF2E31">
            <w:t xml:space="preserve"> they will be added to the contact list for notification purposes in the event of future meetings, information sharing and/or project updates. The applicant should </w:t>
          </w:r>
          <w:r w:rsidR="00F17C45" w:rsidRPr="00CF2E31">
            <w:t>make it clear</w:t>
          </w:r>
          <w:r w:rsidR="00151BCE" w:rsidRPr="00CF2E31">
            <w:t xml:space="preserve"> </w:t>
          </w:r>
          <w:r w:rsidR="002F7D18" w:rsidRPr="00CF2E31">
            <w:t>that a</w:t>
          </w:r>
          <w:r w:rsidR="00225F5E" w:rsidRPr="00CF2E31">
            <w:t>ttendees</w:t>
          </w:r>
          <w:r w:rsidRPr="00CF2E31">
            <w:t xml:space="preserve"> can contact the project liaison to </w:t>
          </w:r>
          <w:r w:rsidR="00FB3056" w:rsidRPr="00CF2E31">
            <w:t xml:space="preserve">opt-out or </w:t>
          </w:r>
          <w:r w:rsidR="00B075EE" w:rsidRPr="00CF2E31">
            <w:t xml:space="preserve">to </w:t>
          </w:r>
          <w:r w:rsidRPr="00CF2E31">
            <w:t>be removed</w:t>
          </w:r>
          <w:r w:rsidR="00F25982" w:rsidRPr="00CF2E31">
            <w:t xml:space="preserve"> from the contact list</w:t>
          </w:r>
          <w:r w:rsidR="00B075EE" w:rsidRPr="00CF2E31">
            <w:t xml:space="preserve">. </w:t>
          </w:r>
        </w:p>
        <w:p w14:paraId="62935ED0" w14:textId="603FC233" w:rsidR="0093365E" w:rsidRDefault="0093365E" w:rsidP="000E197A">
          <w:pPr>
            <w:pStyle w:val="ListParagraph"/>
            <w:numPr>
              <w:ilvl w:val="0"/>
              <w:numId w:val="9"/>
            </w:numPr>
          </w:pPr>
          <w:r w:rsidRPr="002906D5">
            <w:t>Announce any future outreach, opportunities for public participation, and/or required follow-up with attendees.</w:t>
          </w:r>
        </w:p>
        <w:p w14:paraId="17E7DAD3" w14:textId="4DCCFCFF" w:rsidR="00A777F5" w:rsidRDefault="00E9765C" w:rsidP="000E197A">
          <w:pPr>
            <w:pStyle w:val="ListParagraph"/>
            <w:numPr>
              <w:ilvl w:val="1"/>
              <w:numId w:val="9"/>
            </w:numPr>
          </w:pPr>
          <w:r w:rsidRPr="00ED78B2">
            <w:t xml:space="preserve">If applicable, identify and describe any additional planned outreach activities or local actions to be conducted </w:t>
          </w:r>
          <w:r w:rsidR="00EC4427" w:rsidRPr="00ED78B2">
            <w:t>after</w:t>
          </w:r>
          <w:r w:rsidRPr="00ED78B2">
            <w:t xml:space="preserve"> the meeting as described in </w:t>
          </w:r>
          <w:r w:rsidRPr="00017581">
            <w:t>Section 5.4</w:t>
          </w:r>
          <w:r w:rsidRPr="00ED78B2">
            <w:t xml:space="preserve"> of this document.</w:t>
          </w:r>
        </w:p>
        <w:p w14:paraId="31A3BF23" w14:textId="2D27EEDD" w:rsidR="00540ECC" w:rsidRPr="00A777F5" w:rsidRDefault="00F557B8" w:rsidP="000E197A">
          <w:pPr>
            <w:pStyle w:val="ListParagraph"/>
            <w:numPr>
              <w:ilvl w:val="1"/>
              <w:numId w:val="9"/>
            </w:numPr>
          </w:pPr>
          <w:r w:rsidRPr="00A777F5">
            <w:rPr>
              <w:color w:val="000000" w:themeColor="text1"/>
            </w:rPr>
            <w:t>If the applicant proposes or plans to hold a second meeting</w:t>
          </w:r>
          <w:r w:rsidR="004A5B75" w:rsidRPr="00A777F5">
            <w:t>,</w:t>
          </w:r>
          <w:r w:rsidR="00C03B32" w:rsidRPr="00A777F5">
            <w:t xml:space="preserve"> indicate that</w:t>
          </w:r>
          <w:r w:rsidR="004A5B75" w:rsidRPr="00A777F5">
            <w:t xml:space="preserve"> once scheduled, meeting details and logistics will be will be posted and available on the online document repository (as described in </w:t>
          </w:r>
          <w:r w:rsidR="004A5B75" w:rsidRPr="00017581">
            <w:t>Section 6.0</w:t>
          </w:r>
          <w:r w:rsidR="004A5B75" w:rsidRPr="00A777F5">
            <w:t xml:space="preserve"> </w:t>
          </w:r>
          <w:r w:rsidR="00B85D42" w:rsidRPr="00A777F5">
            <w:t>below</w:t>
          </w:r>
          <w:r w:rsidR="004A5B75" w:rsidRPr="00A777F5">
            <w:t xml:space="preserve">) and a meeting notice will be prepared and </w:t>
          </w:r>
          <w:bookmarkStart w:id="35" w:name="_Hlk159346074"/>
          <w:r w:rsidR="004A5B75" w:rsidRPr="00A777F5">
            <w:t xml:space="preserve">distributed a minimum of two weeks prior to the meeting date (as described in </w:t>
          </w:r>
          <w:r w:rsidR="004A5B75" w:rsidRPr="00017581">
            <w:t>Section 5.2</w:t>
          </w:r>
          <w:r w:rsidR="004A5B75" w:rsidRPr="00A777F5">
            <w:t xml:space="preserve"> of this document).</w:t>
          </w:r>
        </w:p>
        <w:p w14:paraId="7C3D8898" w14:textId="6BEC8C4E" w:rsidR="00233AA4" w:rsidRPr="00A777F5" w:rsidRDefault="002C37C6" w:rsidP="000E197A">
          <w:pPr>
            <w:pStyle w:val="ListParagraph"/>
            <w:numPr>
              <w:ilvl w:val="1"/>
              <w:numId w:val="9"/>
            </w:numPr>
          </w:pPr>
          <w:r w:rsidRPr="00A777F5">
            <w:t>Inform attendees that once the application is deemed or determined to be complete by NYSDEC, there will be an opportunity to submit written comments on the permit application to NYSDEC during the public comment period.</w:t>
          </w:r>
        </w:p>
        <w:p w14:paraId="268C5F77" w14:textId="05DDA2A7" w:rsidR="00AC507A" w:rsidRPr="00196D6B" w:rsidRDefault="00233AA4" w:rsidP="000E197A">
          <w:pPr>
            <w:pStyle w:val="ListParagraph"/>
            <w:numPr>
              <w:ilvl w:val="1"/>
              <w:numId w:val="9"/>
            </w:numPr>
          </w:pPr>
          <w:r w:rsidRPr="00A777F5">
            <w:t xml:space="preserve">Provide explicit instructions on how to access the online repository and inform the attendees that, once </w:t>
          </w:r>
          <w:r w:rsidR="00A6113C" w:rsidRPr="00196D6B">
            <w:t>finalized</w:t>
          </w:r>
          <w:r w:rsidR="00971712" w:rsidRPr="00196D6B">
            <w:t>, the following materials will be posted and</w:t>
          </w:r>
          <w:r w:rsidR="00A6113C" w:rsidRPr="00196D6B">
            <w:t xml:space="preserve"> </w:t>
          </w:r>
          <w:r w:rsidRPr="00A777F5">
            <w:t>available</w:t>
          </w:r>
          <w:r w:rsidR="00AC507A" w:rsidRPr="00196D6B">
            <w:t>:</w:t>
          </w:r>
          <w:r w:rsidRPr="00A777F5">
            <w:t xml:space="preserve"> </w:t>
          </w:r>
        </w:p>
        <w:p w14:paraId="60CB1690" w14:textId="70BAB78C" w:rsidR="00A6113C" w:rsidRPr="00196D6B" w:rsidRDefault="00AC507A" w:rsidP="000E197A">
          <w:pPr>
            <w:pStyle w:val="ListParagraph"/>
            <w:numPr>
              <w:ilvl w:val="2"/>
              <w:numId w:val="9"/>
            </w:numPr>
          </w:pPr>
          <w:r w:rsidRPr="00196D6B">
            <w:t>post</w:t>
          </w:r>
          <w:r w:rsidR="00A6113C" w:rsidRPr="00196D6B">
            <w:t xml:space="preserve">-meeting report (as described in </w:t>
          </w:r>
          <w:r w:rsidR="00A6113C" w:rsidRPr="00017581">
            <w:t>Section 7.1</w:t>
          </w:r>
          <w:r w:rsidR="00A6113C" w:rsidRPr="00196D6B">
            <w:t xml:space="preserve"> below)</w:t>
          </w:r>
        </w:p>
        <w:p w14:paraId="05241EB2" w14:textId="65FB5266" w:rsidR="00233AA4" w:rsidRPr="00196D6B" w:rsidRDefault="00407FC7" w:rsidP="000E197A">
          <w:pPr>
            <w:pStyle w:val="ListParagraph"/>
            <w:numPr>
              <w:ilvl w:val="2"/>
              <w:numId w:val="9"/>
            </w:numPr>
          </w:pPr>
          <w:r>
            <w:t>Notice of Complete Application (</w:t>
          </w:r>
          <w:r w:rsidR="00233AA4" w:rsidRPr="00A777F5">
            <w:t>NOCA</w:t>
          </w:r>
          <w:r>
            <w:t>)</w:t>
          </w:r>
          <w:r w:rsidR="00233AA4" w:rsidRPr="00A777F5">
            <w:t xml:space="preserve"> </w:t>
          </w:r>
          <w:r w:rsidR="00971712" w:rsidRPr="00196D6B">
            <w:t xml:space="preserve">(as described in </w:t>
          </w:r>
          <w:r w:rsidR="00971712" w:rsidRPr="00017581">
            <w:t>Section 5.5</w:t>
          </w:r>
          <w:r w:rsidR="00971712" w:rsidRPr="00196D6B">
            <w:t xml:space="preserve"> below)</w:t>
          </w:r>
        </w:p>
        <w:p w14:paraId="7B4363A2" w14:textId="54858754" w:rsidR="00971712" w:rsidRPr="00196D6B" w:rsidRDefault="00971712" w:rsidP="000E197A">
          <w:pPr>
            <w:pStyle w:val="ListParagraph"/>
            <w:numPr>
              <w:ilvl w:val="2"/>
              <w:numId w:val="9"/>
            </w:numPr>
          </w:pPr>
          <w:r w:rsidRPr="00196D6B">
            <w:t xml:space="preserve">final summary report and written certification (as described in </w:t>
          </w:r>
          <w:r w:rsidRPr="00017581">
            <w:t>Section 7.2</w:t>
          </w:r>
          <w:r w:rsidRPr="00196D6B">
            <w:t xml:space="preserve"> below)</w:t>
          </w:r>
        </w:p>
        <w:p w14:paraId="0D5DCCD2" w14:textId="77777777" w:rsidR="00971712" w:rsidRPr="00A777F5" w:rsidRDefault="00971712" w:rsidP="00A777F5">
          <w:pPr>
            <w:pStyle w:val="ListParagraph"/>
            <w:ind w:left="2220"/>
          </w:pPr>
        </w:p>
        <w:bookmarkEnd w:id="35"/>
        <w:p w14:paraId="57564D2E" w14:textId="6973C648" w:rsidR="00D21D99" w:rsidRDefault="00D31157" w:rsidP="00594ADC">
          <w:pPr>
            <w:rPr>
              <w:color w:val="FF2F92"/>
            </w:rPr>
          </w:pPr>
          <w:r w:rsidRPr="00A777F5">
            <w:t xml:space="preserve">Attendance will be recorded during the meeting by </w:t>
          </w:r>
          <w:sdt>
            <w:sdtPr>
              <w:rPr>
                <w:rStyle w:val="ARIAL12FILLIN"/>
              </w:rPr>
              <w:alias w:val="[INSERT MECHANISM FOR COLLECTING ATTENDANCE]"/>
              <w:tag w:val="[INSERT MECHANISM FOR COLLECTING ATTENDANCE]"/>
              <w:id w:val="-2084131820"/>
              <w:lock w:val="sdtLocked"/>
              <w:placeholder>
                <w:docPart w:val="DefaultPlaceholder_-1854013440"/>
              </w:placeholder>
              <w15:color w:val="000000"/>
            </w:sdtPr>
            <w:sdtEndPr>
              <w:rPr>
                <w:rStyle w:val="ARIAL12FILLIN"/>
              </w:rPr>
            </w:sdtEndPr>
            <w:sdtContent>
              <w:r w:rsidRPr="00950B19">
                <w:rPr>
                  <w:rStyle w:val="ARIAL12FILLIN"/>
                </w:rPr>
                <w:t>[INSERT MECHANISM FOR COLLECTING ATTENDANCE DURING VIRTUAL</w:t>
              </w:r>
              <w:r w:rsidR="00D6095B" w:rsidRPr="00950B19">
                <w:rPr>
                  <w:rStyle w:val="ARIAL12FILLIN"/>
                </w:rPr>
                <w:t>/HYBRID/IN-PERSON</w:t>
              </w:r>
              <w:r w:rsidRPr="00950B19">
                <w:rPr>
                  <w:rStyle w:val="ARIAL12FILLIN"/>
                </w:rPr>
                <w:t xml:space="preserve"> MEETING]</w:t>
              </w:r>
            </w:sdtContent>
          </w:sdt>
          <w:r w:rsidR="00551A65">
            <w:t>.</w:t>
          </w:r>
          <w:r w:rsidRPr="00551A65">
            <w:t xml:space="preserve"> </w:t>
          </w:r>
          <w:r w:rsidRPr="00A777F5">
            <w:t xml:space="preserve">The applicant will track the number of attendees for all meetings held during implementation of </w:t>
          </w:r>
          <w:r w:rsidRPr="00A777F5">
            <w:lastRenderedPageBreak/>
            <w:t>this PPP and, where feasible and applicable, identify any affiliation of participants</w:t>
          </w:r>
          <w:r w:rsidR="00953961">
            <w:t xml:space="preserve"> </w:t>
          </w:r>
          <w:r w:rsidR="00953961" w:rsidRPr="00A777F5">
            <w:t>and</w:t>
          </w:r>
          <w:r w:rsidRPr="00A777F5">
            <w:t xml:space="preserve"> interests represented at the meeting. In addition, the applicant will</w:t>
          </w:r>
          <w:r w:rsidRPr="004C40A4">
            <w:t xml:space="preserve"> </w:t>
          </w:r>
          <w:r w:rsidRPr="00A777F5">
            <w:t xml:space="preserve">be responsible for documenting meeting notes or minutes, along with a record of comments and questions raised in the meeting and respective responses and answers provided. </w:t>
          </w:r>
        </w:p>
      </w:sdtContent>
    </w:sdt>
    <w:p w14:paraId="4B6BBEA0" w14:textId="2A8B9CCA" w:rsidR="00157192" w:rsidRPr="00D5403D" w:rsidRDefault="00157192" w:rsidP="002756D5">
      <w:pPr>
        <w:pStyle w:val="ListParagraph"/>
        <w:ind w:left="1080"/>
      </w:pPr>
    </w:p>
    <w:sdt>
      <w:sdtPr>
        <w:rPr>
          <w:b/>
          <w:u w:val="single"/>
        </w:rPr>
        <w:id w:val="1751839719"/>
        <w:lock w:val="contentLocked"/>
        <w:placeholder>
          <w:docPart w:val="DefaultPlaceholder_-1854013440"/>
        </w:placeholder>
        <w:group/>
      </w:sdtPr>
      <w:sdtEndPr>
        <w:rPr>
          <w:b w:val="0"/>
          <w:u w:val="none"/>
        </w:rPr>
      </w:sdtEndPr>
      <w:sdtContent>
        <w:p w14:paraId="6B172DA6" w14:textId="66B4768F" w:rsidR="00123637" w:rsidRPr="00AC2416" w:rsidRDefault="004E3366" w:rsidP="00594ADC">
          <w:r>
            <w:rPr>
              <w:b/>
              <w:u w:val="single"/>
            </w:rPr>
            <w:t xml:space="preserve">5.2 </w:t>
          </w:r>
          <w:bookmarkStart w:id="36" w:name="VirtualPublicMeetingNoticePreparation"/>
          <w:r w:rsidR="00BF6AEA" w:rsidRPr="00AC2416">
            <w:rPr>
              <w:b/>
              <w:u w:val="single"/>
            </w:rPr>
            <w:t xml:space="preserve">Public </w:t>
          </w:r>
          <w:r w:rsidR="00CE7A42">
            <w:rPr>
              <w:b/>
              <w:u w:val="single"/>
            </w:rPr>
            <w:t xml:space="preserve">Participation Plan </w:t>
          </w:r>
          <w:r w:rsidR="00BF6AEA" w:rsidRPr="00AC2416">
            <w:rPr>
              <w:b/>
              <w:u w:val="single"/>
            </w:rPr>
            <w:t>Meeting</w:t>
          </w:r>
          <w:r w:rsidR="007C3B18" w:rsidRPr="00AC2416">
            <w:rPr>
              <w:b/>
              <w:u w:val="single"/>
            </w:rPr>
            <w:t xml:space="preserve"> Notic</w:t>
          </w:r>
          <w:r w:rsidR="007F688E" w:rsidRPr="00AC2416">
            <w:rPr>
              <w:b/>
              <w:u w:val="single"/>
            </w:rPr>
            <w:t>e Preparation and Distribution</w:t>
          </w:r>
        </w:p>
        <w:bookmarkEnd w:id="36"/>
        <w:p w14:paraId="35AC3ACF" w14:textId="77777777" w:rsidR="00FF7C87" w:rsidRPr="00AC2416" w:rsidRDefault="00FF7C87" w:rsidP="00BF6AEA"/>
        <w:p w14:paraId="2F3C8AB8" w14:textId="284BB7BB" w:rsidR="00983108" w:rsidRDefault="00785D41" w:rsidP="00BF6AEA">
          <w:r>
            <w:t>T</w:t>
          </w:r>
          <w:r w:rsidR="00872B53">
            <w:t xml:space="preserve">he </w:t>
          </w:r>
          <w:r w:rsidR="00BF6AEA" w:rsidRPr="00AC2416">
            <w:t>reader-friendly meeting notice</w:t>
          </w:r>
          <w:r w:rsidR="00872B53">
            <w:t>(s)</w:t>
          </w:r>
          <w:r w:rsidR="00D26956">
            <w:t xml:space="preserve"> </w:t>
          </w:r>
          <w:r w:rsidR="004B3A57">
            <w:t xml:space="preserve">included </w:t>
          </w:r>
          <w:r w:rsidR="00872B53">
            <w:t>in Appendix B</w:t>
          </w:r>
          <w:r>
            <w:t xml:space="preserve"> </w:t>
          </w:r>
          <w:r w:rsidR="00983108">
            <w:t>outline</w:t>
          </w:r>
          <w:r w:rsidRPr="00785D41">
            <w:t xml:space="preserve"> the details of the </w:t>
          </w:r>
          <w:sdt>
            <w:sdtPr>
              <w:rPr>
                <w:rStyle w:val="ARIAL12FILLIN"/>
                <w:color w:val="7B7B7B" w:themeColor="accent3" w:themeShade="BF"/>
              </w:rPr>
              <w:alias w:val="[INSERT all that apply: virtual/hybrid/in-person]"/>
              <w:tag w:val="[INSERT all that apply: virtual/hybrid/in-person]"/>
              <w:id w:val="1253781735"/>
              <w:placeholder>
                <w:docPart w:val="DefaultPlaceholder_-1854013440"/>
              </w:placeholder>
            </w:sdtPr>
            <w:sdtEndPr>
              <w:rPr>
                <w:rStyle w:val="ARIAL12FILLIN"/>
                <w:color w:val="auto"/>
              </w:rPr>
            </w:sdtEndPr>
            <w:sdtContent>
              <w:r w:rsidRPr="00950B19">
                <w:rPr>
                  <w:rStyle w:val="ARIAL12FILLIN"/>
                </w:rPr>
                <w:t xml:space="preserve">[INSERT all that </w:t>
              </w:r>
              <w:proofErr w:type="gramStart"/>
              <w:r w:rsidRPr="00950B19">
                <w:rPr>
                  <w:rStyle w:val="ARIAL12FILLIN"/>
                </w:rPr>
                <w:t>apply:</w:t>
              </w:r>
              <w:proofErr w:type="gramEnd"/>
              <w:r w:rsidRPr="00950B19">
                <w:rPr>
                  <w:rStyle w:val="ARIAL12FILLIN"/>
                </w:rPr>
                <w:t xml:space="preserve"> virtual/hybrid/in-person]</w:t>
              </w:r>
            </w:sdtContent>
          </w:sdt>
          <w:r w:rsidRPr="00A777F5">
            <w:rPr>
              <w:color w:val="0070C0"/>
            </w:rPr>
            <w:t xml:space="preserve"> </w:t>
          </w:r>
          <w:r w:rsidRPr="00785D41">
            <w:t>public participation plan meeting(s)</w:t>
          </w:r>
          <w:r w:rsidR="008C59D8">
            <w:t xml:space="preserve">. </w:t>
          </w:r>
          <w:bookmarkStart w:id="37" w:name="_Hlk106729395"/>
          <w:bookmarkStart w:id="38" w:name="_Hlk159442128"/>
          <w:r w:rsidR="00B749AD" w:rsidRPr="00B749AD">
            <w:t>The intent of such notice is to invite the public to attend and to provide clear instructions on how to easily join via computer and/or telephone</w:t>
          </w:r>
          <w:r w:rsidR="00465796">
            <w:t>.</w:t>
          </w:r>
          <w:r w:rsidR="00B749AD" w:rsidRPr="00B749AD">
            <w:t xml:space="preserve"> </w:t>
          </w:r>
          <w:r w:rsidR="001F79C9">
            <w:t>S</w:t>
          </w:r>
          <w:r w:rsidR="0048586E">
            <w:t xml:space="preserve">uch </w:t>
          </w:r>
          <w:r w:rsidR="00872B53">
            <w:t>notice</w:t>
          </w:r>
          <w:r w:rsidR="0048586E">
            <w:t xml:space="preserve">(s) </w:t>
          </w:r>
          <w:r w:rsidR="001F79C9">
            <w:t xml:space="preserve">were prepared </w:t>
          </w:r>
          <w:r w:rsidR="00D26956">
            <w:t xml:space="preserve">in </w:t>
          </w:r>
          <w:r w:rsidR="007C3B18" w:rsidRPr="00AC2416">
            <w:t>English</w:t>
          </w:r>
          <w:r w:rsidR="00846AEC">
            <w:t xml:space="preserve"> </w:t>
          </w:r>
          <w:sdt>
            <w:sdtPr>
              <w:rPr>
                <w:rStyle w:val="ARIAL12FILLIN"/>
              </w:rPr>
              <w:alias w:val="[INSERT PROPOSED OR RECOMMENDED ADDITIONAL LANGUAGE(S)] "/>
              <w:tag w:val="[INSERT PROPOSED OR RECOMMENDED ADDITIONAL LANGUAGE(S)] "/>
              <w:id w:val="780842353"/>
              <w:lock w:val="sdtLocked"/>
              <w:placeholder>
                <w:docPart w:val="DefaultPlaceholder_-1854013440"/>
              </w:placeholder>
            </w:sdtPr>
            <w:sdtEndPr>
              <w:rPr>
                <w:rStyle w:val="ARIAL12FILLIN"/>
              </w:rPr>
            </w:sdtEndPr>
            <w:sdtContent>
              <w:r w:rsidR="00185A01" w:rsidRPr="007E0602">
                <w:rPr>
                  <w:rStyle w:val="ARIAL12FILLIN"/>
                </w:rPr>
                <w:t>[</w:t>
              </w:r>
              <w:r w:rsidR="001D5EC1" w:rsidRPr="007E0602">
                <w:rPr>
                  <w:rStyle w:val="ARIAL12FILLIN"/>
                </w:rPr>
                <w:t xml:space="preserve">and will be translated into </w:t>
              </w:r>
              <w:r w:rsidR="00185A01" w:rsidRPr="007E0602">
                <w:rPr>
                  <w:rStyle w:val="ARIAL12FILLIN"/>
                </w:rPr>
                <w:t>INSERT PROPOSED OR RECOMMENDED ADDITIONAL LANGUAGE(S)</w:t>
              </w:r>
              <w:r w:rsidR="00A945AB" w:rsidRPr="007E0602">
                <w:t xml:space="preserve"> </w:t>
              </w:r>
              <w:r w:rsidR="00517F2A" w:rsidRPr="007E0602">
                <w:t xml:space="preserve">by </w:t>
              </w:r>
              <w:r w:rsidR="00A945AB" w:rsidRPr="007E0602">
                <w:t>a certified translator</w:t>
              </w:r>
              <w:r w:rsidR="00185A01" w:rsidRPr="007E0602">
                <w:rPr>
                  <w:rStyle w:val="ARIAL12FILLIN"/>
                </w:rPr>
                <w:t>]</w:t>
              </w:r>
            </w:sdtContent>
          </w:sdt>
          <w:bookmarkEnd w:id="37"/>
          <w:bookmarkEnd w:id="38"/>
          <w:r w:rsidR="00275252">
            <w:t>.</w:t>
          </w:r>
        </w:p>
        <w:p w14:paraId="11672349" w14:textId="77777777" w:rsidR="00983108" w:rsidRPr="00AC2416" w:rsidRDefault="00983108" w:rsidP="00BF6AEA">
          <w:pPr>
            <w:rPr>
              <w:color w:val="000000" w:themeColor="text1"/>
            </w:rPr>
          </w:pPr>
        </w:p>
        <w:p w14:paraId="2EDD0B55" w14:textId="23555D4B" w:rsidR="001E7BA0" w:rsidRPr="00B508FC" w:rsidRDefault="00C73848" w:rsidP="001E7BA0">
          <w:r w:rsidRPr="00C73848">
            <w:t>Once the PPP has been approved by NYSDEC</w:t>
          </w:r>
          <w:r w:rsidR="002B1D44">
            <w:t>, t</w:t>
          </w:r>
          <w:r w:rsidR="00983108">
            <w:t xml:space="preserve">he </w:t>
          </w:r>
          <w:r w:rsidR="004B259B" w:rsidRPr="04B80A41">
            <w:t>meeting notice</w:t>
          </w:r>
          <w:r w:rsidR="00983108">
            <w:t>s</w:t>
          </w:r>
          <w:r w:rsidR="004B259B" w:rsidRPr="04B80A41">
            <w:t xml:space="preserve"> will be posted </w:t>
          </w:r>
          <w:r w:rsidR="007831DE">
            <w:t>to</w:t>
          </w:r>
          <w:r w:rsidR="004B259B" w:rsidRPr="04B80A41">
            <w:t xml:space="preserve"> the online document repository described in</w:t>
          </w:r>
          <w:r w:rsidR="004B259B" w:rsidRPr="0042717D">
            <w:t xml:space="preserve"> </w:t>
          </w:r>
          <w:r w:rsidR="004B259B" w:rsidRPr="0029371A">
            <w:t xml:space="preserve">Section </w:t>
          </w:r>
          <w:r w:rsidR="00337A3B" w:rsidRPr="0029371A">
            <w:t>6.0</w:t>
          </w:r>
          <w:r w:rsidR="004B259B" w:rsidRPr="04B80A41">
            <w:t xml:space="preserve"> of this document. </w:t>
          </w:r>
          <w:r w:rsidR="007C1060">
            <w:t xml:space="preserve">In addition, </w:t>
          </w:r>
          <w:r w:rsidR="001E7BA0" w:rsidRPr="0089598D">
            <w:t xml:space="preserve">the meeting notice will be </w:t>
          </w:r>
          <w:sdt>
            <w:sdtPr>
              <w:rPr>
                <w:rStyle w:val="ARIAL12FILLIN"/>
              </w:rPr>
              <w:alias w:val="[INSERT ALL THAT APPLY: emailed, mailed and/or hand delivered (door-to-door)]"/>
              <w:tag w:val="[INSERT ALL THAT APPLY: emailed, mailed and/or hand delivered (door-to-door)]"/>
              <w:id w:val="-472287701"/>
              <w:lock w:val="sdtLocked"/>
              <w:placeholder>
                <w:docPart w:val="DefaultPlaceholder_-1854013440"/>
              </w:placeholder>
            </w:sdtPr>
            <w:sdtEndPr>
              <w:rPr>
                <w:rStyle w:val="ARIAL12FILLIN"/>
              </w:rPr>
            </w:sdtEndPr>
            <w:sdtContent>
              <w:r w:rsidR="001E7BA0" w:rsidRPr="00176973">
                <w:rPr>
                  <w:rStyle w:val="ARIAL12FILLIN"/>
                </w:rPr>
                <w:t>[INSERT ALL T</w:t>
              </w:r>
              <w:r w:rsidR="00E06FA6">
                <w:rPr>
                  <w:rStyle w:val="ARIAL12FILLIN"/>
                </w:rPr>
                <w:t>H</w:t>
              </w:r>
              <w:r w:rsidR="001E7BA0" w:rsidRPr="00176973">
                <w:rPr>
                  <w:rStyle w:val="ARIAL12FILLIN"/>
                </w:rPr>
                <w:t xml:space="preserve">AT APPLY: </w:t>
              </w:r>
              <w:r w:rsidR="00AB2E4F">
                <w:rPr>
                  <w:rStyle w:val="ARIAL12FILLIN"/>
                </w:rPr>
                <w:t>e</w:t>
              </w:r>
              <w:r w:rsidR="001E7BA0" w:rsidRPr="00176973">
                <w:rPr>
                  <w:rStyle w:val="ARIAL12FILLIN"/>
                </w:rPr>
                <w:t>mailed, mailed and/or hand delivered (door-to-door)]</w:t>
              </w:r>
            </w:sdtContent>
          </w:sdt>
          <w:r w:rsidR="001E7BA0" w:rsidRPr="00B508FC">
            <w:t xml:space="preserve"> to the stakeholders identified in the contact list in Appendix A at least two weeks prior to the meeting. </w:t>
          </w:r>
        </w:p>
        <w:p w14:paraId="178FC4B7" w14:textId="77777777" w:rsidR="001E7BA0" w:rsidRDefault="001E7BA0" w:rsidP="00594ADC"/>
        <w:p w14:paraId="1C10789D" w14:textId="23B83A0A" w:rsidR="00795074" w:rsidRDefault="00BF6AEA" w:rsidP="00594ADC">
          <w:r w:rsidRPr="04B80A41">
            <w:t>At least t</w:t>
          </w:r>
          <w:r w:rsidR="006A6D34" w:rsidRPr="04B80A41">
            <w:t>wo</w:t>
          </w:r>
          <w:r w:rsidRPr="04B80A41">
            <w:t xml:space="preserve"> </w:t>
          </w:r>
          <w:r w:rsidR="002672AD" w:rsidRPr="04B80A41">
            <w:t>weeks before</w:t>
          </w:r>
          <w:r w:rsidRPr="04B80A41">
            <w:t xml:space="preserve"> the </w:t>
          </w:r>
          <w:r w:rsidR="006A4C50" w:rsidRPr="04B80A41">
            <w:t>meeting</w:t>
          </w:r>
          <w:r w:rsidRPr="04B80A41">
            <w:t>, the</w:t>
          </w:r>
          <w:r w:rsidR="00EC26BF">
            <w:t xml:space="preserve"> </w:t>
          </w:r>
          <w:r w:rsidRPr="04B80A41">
            <w:t>notice will be published in the</w:t>
          </w:r>
          <w:r w:rsidR="00191EA9">
            <w:t xml:space="preserve"> following</w:t>
          </w:r>
          <w:r w:rsidR="00795074">
            <w:t xml:space="preserve"> newspaper(s):</w:t>
          </w:r>
        </w:p>
        <w:sdt>
          <w:sdtPr>
            <w:rPr>
              <w:rStyle w:val="ARIAL12FILLIN"/>
            </w:rPr>
            <w:id w:val="515902628"/>
            <w:placeholder>
              <w:docPart w:val="DefaultPlaceholder_-1854013440"/>
            </w:placeholder>
          </w:sdtPr>
          <w:sdtEndPr>
            <w:rPr>
              <w:rStyle w:val="ARIAL12FILLIN"/>
            </w:rPr>
          </w:sdtEndPr>
          <w:sdtContent>
            <w:sdt>
              <w:sdtPr>
                <w:rPr>
                  <w:rStyle w:val="ARIAL12FILLIN"/>
                </w:rPr>
                <w:alias w:val="[INSERT NAME OF LOCAL NEWSPAPER FROM RELEVANT LOCATION] -- printed, published, and circulated [INSERT WEEKLY OR DAILY] in [INSERT RESPECTIVE COUNTY/MUNICIPALITY/TOWN/NEIGHBORHOOD] "/>
                <w:tag w:val="[INSERT NAME OF LOCAL NEWSPAPER FROM RELEVANT LOCATION] -- printed, published, and circulated [INSERT WEEKLY OR DAILY] in [INSERT RESPECTIVE COUNTY/MUNICIPALITY/TOWN/NEIGHBORHOOD] "/>
                <w:id w:val="-809555136"/>
                <w:lock w:val="sdtLocked"/>
                <w:placeholder>
                  <w:docPart w:val="DefaultPlaceholder_-1854013440"/>
                </w:placeholder>
              </w:sdtPr>
              <w:sdtEndPr>
                <w:rPr>
                  <w:rStyle w:val="ARIAL12FILLIN"/>
                </w:rPr>
              </w:sdtEndPr>
              <w:sdtContent>
                <w:p w14:paraId="3777DF73" w14:textId="6424E64A" w:rsidR="00D9286A" w:rsidRDefault="00BF6AEA" w:rsidP="000E197A">
                  <w:pPr>
                    <w:pStyle w:val="ListParagraph"/>
                    <w:numPr>
                      <w:ilvl w:val="0"/>
                      <w:numId w:val="15"/>
                    </w:numPr>
                  </w:pPr>
                  <w:r w:rsidRPr="00181F86">
                    <w:rPr>
                      <w:rStyle w:val="ARIAL12FILLIN"/>
                    </w:rPr>
                    <w:t>[INS</w:t>
                  </w:r>
                  <w:r w:rsidR="00E06FA6">
                    <w:rPr>
                      <w:rStyle w:val="ARIAL12FILLIN"/>
                    </w:rPr>
                    <w:t>E</w:t>
                  </w:r>
                  <w:r w:rsidRPr="00181F86">
                    <w:rPr>
                      <w:rStyle w:val="ARIAL12FILLIN"/>
                    </w:rPr>
                    <w:t xml:space="preserve">RT NAME OF LOCAL NEWSPAPER FROM RELEVANT </w:t>
                  </w:r>
                  <w:r w:rsidR="00B508FC" w:rsidRPr="00181F86">
                    <w:rPr>
                      <w:rStyle w:val="ARIAL12FILLIN"/>
                    </w:rPr>
                    <w:t>LOCATION] -- printed</w:t>
                  </w:r>
                  <w:r w:rsidRPr="00181F86">
                    <w:rPr>
                      <w:rStyle w:val="ARIAL12FILLIN"/>
                    </w:rPr>
                    <w:t xml:space="preserve">, </w:t>
                  </w:r>
                  <w:r w:rsidR="00454AFC" w:rsidRPr="00181F86">
                    <w:rPr>
                      <w:rStyle w:val="ARIAL12FILLIN"/>
                    </w:rPr>
                    <w:t>published,</w:t>
                  </w:r>
                  <w:r w:rsidRPr="00181F86">
                    <w:rPr>
                      <w:rStyle w:val="ARIAL12FILLIN"/>
                    </w:rPr>
                    <w:t xml:space="preserve"> and circulated </w:t>
                  </w:r>
                  <w:r w:rsidR="00D26956" w:rsidRPr="00181F86">
                    <w:rPr>
                      <w:rStyle w:val="ARIAL12FILLIN"/>
                    </w:rPr>
                    <w:t xml:space="preserve">[INSERT WEEKLY OR DAILY] </w:t>
                  </w:r>
                  <w:r w:rsidRPr="00181F86">
                    <w:rPr>
                      <w:rStyle w:val="ARIAL12FILLIN"/>
                    </w:rPr>
                    <w:t>in [INSERT RE</w:t>
                  </w:r>
                  <w:r w:rsidR="00D26956" w:rsidRPr="00181F86">
                    <w:rPr>
                      <w:rStyle w:val="ARIAL12FILLIN"/>
                    </w:rPr>
                    <w:t>SPECTIVE COUNTY/</w:t>
                  </w:r>
                  <w:r w:rsidR="00DE2152" w:rsidRPr="00181F86">
                    <w:rPr>
                      <w:rStyle w:val="ARIAL12FILLIN"/>
                    </w:rPr>
                    <w:t>MUNICIPALITY/</w:t>
                  </w:r>
                  <w:r w:rsidRPr="00181F86">
                    <w:rPr>
                      <w:rStyle w:val="ARIAL12FILLIN"/>
                    </w:rPr>
                    <w:t>TOWN/NEIGHBORHOOD]</w:t>
                  </w:r>
                </w:p>
              </w:sdtContent>
            </w:sdt>
          </w:sdtContent>
        </w:sdt>
        <w:p w14:paraId="110C46C4" w14:textId="77777777" w:rsidR="007079EA" w:rsidRDefault="00B11296" w:rsidP="000E197A">
          <w:pPr>
            <w:pStyle w:val="ListParagraph"/>
            <w:numPr>
              <w:ilvl w:val="0"/>
              <w:numId w:val="15"/>
            </w:numPr>
          </w:pPr>
          <w:sdt>
            <w:sdtPr>
              <w:rPr>
                <w:rStyle w:val="ARIAL12FILLIN"/>
              </w:rPr>
              <w:alias w:val="• [INSERT NAME OF LOCAL NEWSPAPER FROM RELEVANT LOCATION] -- printed, published, and circulated [INSERT WEEKLY OR DAILY] in [INSERT RESPECTIVE COUNTY/MUNICIPALITY/TOWN/NEIGHBORHOOD] "/>
              <w:tag w:val="• [INSERT NAME OF LOCAL NEWSPAPER FROM RELEVANT LOCATION] -- printed, published, and circulated [INSERT WEEKLY OR DAILY] in [INSERT RESPECTIVE COUNTY/MUNICIPALITY/TOWN/NEIGHBORHOOD] "/>
              <w:id w:val="-1859418830"/>
              <w:placeholder>
                <w:docPart w:val="33E059A9E2F24D1C8AF6FDCA5FA2A060"/>
              </w:placeholder>
            </w:sdtPr>
            <w:sdtEndPr>
              <w:rPr>
                <w:rStyle w:val="ARIAL12FILLIN"/>
              </w:rPr>
            </w:sdtEndPr>
            <w:sdtContent>
              <w:r w:rsidR="007079EA" w:rsidRPr="00181F86">
                <w:rPr>
                  <w:rStyle w:val="ARIAL12FILLIN"/>
                </w:rPr>
                <w:t>[INS</w:t>
              </w:r>
              <w:r w:rsidR="007079EA">
                <w:rPr>
                  <w:rStyle w:val="ARIAL12FILLIN"/>
                </w:rPr>
                <w:t>E</w:t>
              </w:r>
              <w:r w:rsidR="007079EA" w:rsidRPr="00181F86">
                <w:rPr>
                  <w:rStyle w:val="ARIAL12FILLIN"/>
                </w:rPr>
                <w:t>RT NAME OF LOCAL NEWSPAPER FROM RELEVANT LOCATION] -- printed, published, and circulated [INSERT WEEKLY OR DAILY] in [INSERT RESPECTIVE COUNTY/MUNICIPALITY/TOWN/NEIGHBORHOOD]</w:t>
              </w:r>
            </w:sdtContent>
          </w:sdt>
        </w:p>
        <w:p w14:paraId="66BF930A" w14:textId="77777777" w:rsidR="0019603A" w:rsidRDefault="0019603A" w:rsidP="0089598D">
          <w:pPr>
            <w:pStyle w:val="ListParagraph"/>
          </w:pPr>
        </w:p>
        <w:p w14:paraId="73B25F8D" w14:textId="7E0BF999" w:rsidR="00BC20E4" w:rsidRPr="00B508FC" w:rsidRDefault="006F5589" w:rsidP="00BC20E4">
          <w:pPr>
            <w:rPr>
              <w:color w:val="FF0000"/>
            </w:rPr>
          </w:pPr>
          <w:bookmarkStart w:id="39" w:name="_Hlk105586496"/>
          <w:r w:rsidRPr="00B508FC">
            <w:rPr>
              <w:color w:val="000000" w:themeColor="text1"/>
            </w:rPr>
            <w:t>I</w:t>
          </w:r>
          <w:r w:rsidR="001B443D" w:rsidRPr="00B508FC">
            <w:rPr>
              <w:color w:val="000000" w:themeColor="text1"/>
            </w:rPr>
            <w:t>f the applicant proposes to hold a</w:t>
          </w:r>
          <w:r w:rsidR="00221818">
            <w:rPr>
              <w:color w:val="000000" w:themeColor="text1"/>
            </w:rPr>
            <w:t>n additional p</w:t>
          </w:r>
          <w:r w:rsidR="00644547">
            <w:rPr>
              <w:color w:val="000000" w:themeColor="text1"/>
            </w:rPr>
            <w:t>ublic participation plan</w:t>
          </w:r>
          <w:r w:rsidR="001B443D" w:rsidRPr="00B508FC">
            <w:rPr>
              <w:color w:val="000000" w:themeColor="text1"/>
            </w:rPr>
            <w:t xml:space="preserve"> meeting or</w:t>
          </w:r>
          <w:r w:rsidR="00614E00">
            <w:rPr>
              <w:color w:val="000000" w:themeColor="text1"/>
            </w:rPr>
            <w:t>,</w:t>
          </w:r>
          <w:r w:rsidR="001B443D" w:rsidRPr="00B508FC">
            <w:rPr>
              <w:color w:val="000000" w:themeColor="text1"/>
            </w:rPr>
            <w:t xml:space="preserve"> </w:t>
          </w:r>
          <w:r w:rsidR="00513789">
            <w:rPr>
              <w:color w:val="000000" w:themeColor="text1"/>
            </w:rPr>
            <w:t xml:space="preserve">such additional </w:t>
          </w:r>
          <w:r w:rsidR="001B443D" w:rsidRPr="00B508FC">
            <w:rPr>
              <w:color w:val="000000" w:themeColor="text1"/>
            </w:rPr>
            <w:t xml:space="preserve">meeting is recommended </w:t>
          </w:r>
          <w:r w:rsidR="00CC4004" w:rsidRPr="00B508FC">
            <w:rPr>
              <w:color w:val="000000" w:themeColor="text1"/>
            </w:rPr>
            <w:t xml:space="preserve">or </w:t>
          </w:r>
          <w:r w:rsidR="001B443D" w:rsidRPr="00B508FC">
            <w:rPr>
              <w:color w:val="000000" w:themeColor="text1"/>
            </w:rPr>
            <w:t xml:space="preserve">required by NYSDEC, the applicant </w:t>
          </w:r>
          <w:r w:rsidR="00BC20E4" w:rsidRPr="00B508FC">
            <w:t>shall prepare a</w:t>
          </w:r>
          <w:r w:rsidR="00A803FC" w:rsidRPr="00B508FC">
            <w:t>nd</w:t>
          </w:r>
          <w:r w:rsidR="00BC20E4" w:rsidRPr="00B508FC">
            <w:t xml:space="preserve"> distribute a meeting notice </w:t>
          </w:r>
          <w:r w:rsidR="00C24A93" w:rsidRPr="00B508FC">
            <w:t xml:space="preserve">following the procedures </w:t>
          </w:r>
          <w:r w:rsidR="00BC20E4" w:rsidRPr="00B508FC">
            <w:t>described</w:t>
          </w:r>
          <w:r w:rsidR="00221818">
            <w:t xml:space="preserve"> above</w:t>
          </w:r>
          <w:r w:rsidR="00BC20E4" w:rsidRPr="00B508FC">
            <w:t>.</w:t>
          </w:r>
          <w:r w:rsidR="007A3C34" w:rsidRPr="00B508FC">
            <w:t xml:space="preserve"> </w:t>
          </w:r>
        </w:p>
      </w:sdtContent>
    </w:sdt>
    <w:p w14:paraId="22685FB3" w14:textId="1CA6BAAC" w:rsidR="0055589A" w:rsidRDefault="0055589A" w:rsidP="00594ADC">
      <w:pPr>
        <w:rPr>
          <w:b/>
          <w:u w:val="single"/>
        </w:rPr>
      </w:pPr>
    </w:p>
    <w:sdt>
      <w:sdtPr>
        <w:rPr>
          <w:b/>
          <w:u w:val="single"/>
        </w:rPr>
        <w:id w:val="1122881607"/>
        <w:lock w:val="contentLocked"/>
        <w:placeholder>
          <w:docPart w:val="DefaultPlaceholder_-1854013440"/>
        </w:placeholder>
        <w:group/>
      </w:sdtPr>
      <w:sdtEndPr>
        <w:rPr>
          <w:b w:val="0"/>
          <w:u w:val="none"/>
        </w:rPr>
      </w:sdtEndPr>
      <w:sdtContent>
        <w:p w14:paraId="7B762FBE" w14:textId="35087B81" w:rsidR="000055DA" w:rsidRPr="00D05F6A" w:rsidRDefault="004E3366" w:rsidP="00594ADC">
          <w:pPr>
            <w:rPr>
              <w:b/>
              <w:u w:val="single"/>
            </w:rPr>
          </w:pPr>
          <w:r w:rsidRPr="00D05F6A">
            <w:rPr>
              <w:b/>
              <w:u w:val="single"/>
            </w:rPr>
            <w:t xml:space="preserve">5.3 </w:t>
          </w:r>
          <w:bookmarkStart w:id="40" w:name="FactSheetPreparationandDistribution"/>
          <w:r w:rsidR="00286D93" w:rsidRPr="00D05F6A">
            <w:rPr>
              <w:b/>
              <w:u w:val="single"/>
            </w:rPr>
            <w:t>Fact Sheet</w:t>
          </w:r>
          <w:r w:rsidR="007F688E" w:rsidRPr="00D05F6A">
            <w:rPr>
              <w:b/>
              <w:u w:val="single"/>
            </w:rPr>
            <w:t xml:space="preserve"> Preparation and Distribution</w:t>
          </w:r>
          <w:r w:rsidR="007F688E" w:rsidRPr="00D05F6A" w:rsidDel="002B09E1">
            <w:rPr>
              <w:b/>
              <w:u w:val="single"/>
            </w:rPr>
            <w:t xml:space="preserve"> </w:t>
          </w:r>
          <w:bookmarkEnd w:id="39"/>
          <w:bookmarkEnd w:id="40"/>
        </w:p>
        <w:p w14:paraId="16B1E630" w14:textId="77777777" w:rsidR="00286D93" w:rsidRPr="00D05F6A" w:rsidRDefault="00286D93" w:rsidP="00594ADC"/>
        <w:p w14:paraId="5938E128" w14:textId="4D474B8C" w:rsidR="008E5662" w:rsidRPr="00B508FC" w:rsidRDefault="0076736D" w:rsidP="00C15161">
          <w:r w:rsidRPr="00B508FC">
            <w:t>T</w:t>
          </w:r>
          <w:r w:rsidR="003F654D" w:rsidRPr="00D05F6A">
            <w:t xml:space="preserve">he reader-friendly fact sheet </w:t>
          </w:r>
          <w:r w:rsidRPr="00B508FC">
            <w:t>included i</w:t>
          </w:r>
          <w:r w:rsidR="003F654D" w:rsidRPr="00D05F6A">
            <w:t>n Appendix C</w:t>
          </w:r>
          <w:r w:rsidRPr="00B508FC">
            <w:t xml:space="preserve"> outlines factual information </w:t>
          </w:r>
          <w:r w:rsidR="00E574A7">
            <w:t>about</w:t>
          </w:r>
          <w:r w:rsidRPr="00B508FC">
            <w:t xml:space="preserve"> the proposed project/action, including an overview, purpose statement, and potential impacts</w:t>
          </w:r>
          <w:r w:rsidR="003F654D" w:rsidRPr="00D05F6A">
            <w:t xml:space="preserve">. </w:t>
          </w:r>
          <w:r w:rsidR="00C15161" w:rsidRPr="00D05F6A">
            <w:t>In addition, the fact sheet</w:t>
          </w:r>
          <w:r w:rsidR="00BD3A95" w:rsidRPr="00D05F6A">
            <w:t xml:space="preserve"> </w:t>
          </w:r>
          <w:r w:rsidR="00C15161" w:rsidRPr="00D05F6A">
            <w:t>outlines how interested stakeholders can</w:t>
          </w:r>
          <w:r w:rsidR="00BD3A95" w:rsidRPr="00D05F6A">
            <w:t>:</w:t>
          </w:r>
          <w:r w:rsidR="00C15161" w:rsidRPr="00D05F6A">
            <w:t xml:space="preserve"> </w:t>
          </w:r>
        </w:p>
        <w:p w14:paraId="6BA2B86A" w14:textId="141A287F" w:rsidR="008E5662" w:rsidRPr="00B508FC" w:rsidRDefault="009F0B20" w:rsidP="000E197A">
          <w:pPr>
            <w:pStyle w:val="ListParagraph"/>
            <w:numPr>
              <w:ilvl w:val="0"/>
              <w:numId w:val="14"/>
            </w:numPr>
          </w:pPr>
          <w:r>
            <w:t>p</w:t>
          </w:r>
          <w:r w:rsidR="00C15161" w:rsidRPr="00D05F6A">
            <w:t>articipate in the permit application review process</w:t>
          </w:r>
          <w:r w:rsidR="00904E62" w:rsidRPr="00B508FC">
            <w:t>.</w:t>
          </w:r>
          <w:r w:rsidR="00C15161" w:rsidRPr="00D05F6A">
            <w:t xml:space="preserve"> </w:t>
          </w:r>
        </w:p>
        <w:p w14:paraId="5422FE8D" w14:textId="1BDAAB92" w:rsidR="00904E62" w:rsidRPr="00B508FC" w:rsidRDefault="009F0B20" w:rsidP="000E197A">
          <w:pPr>
            <w:pStyle w:val="ListParagraph"/>
            <w:numPr>
              <w:ilvl w:val="0"/>
              <w:numId w:val="14"/>
            </w:numPr>
          </w:pPr>
          <w:r>
            <w:t>a</w:t>
          </w:r>
          <w:r w:rsidR="00C15161" w:rsidRPr="00D05F6A">
            <w:t>ccess the online document repository to review</w:t>
          </w:r>
          <w:r w:rsidR="00BD3A95" w:rsidRPr="00D05F6A">
            <w:t xml:space="preserve"> relevant</w:t>
          </w:r>
          <w:r w:rsidR="00C15161" w:rsidRPr="00D05F6A">
            <w:t xml:space="preserve"> applicat</w:t>
          </w:r>
          <w:r w:rsidR="00BD3A95" w:rsidRPr="00D05F6A">
            <w:t>ion materials</w:t>
          </w:r>
          <w:r w:rsidR="007800B5" w:rsidRPr="00D05F6A">
            <w:t xml:space="preserve"> prior to the public meeting</w:t>
          </w:r>
          <w:r w:rsidR="00904E62" w:rsidRPr="00D05F6A">
            <w:t>.</w:t>
          </w:r>
        </w:p>
        <w:p w14:paraId="7AFDD663" w14:textId="7FC23C27" w:rsidR="00904E62" w:rsidRPr="00B508FC" w:rsidRDefault="009F0B20" w:rsidP="000E197A">
          <w:pPr>
            <w:pStyle w:val="ListParagraph"/>
            <w:numPr>
              <w:ilvl w:val="0"/>
              <w:numId w:val="14"/>
            </w:numPr>
          </w:pPr>
          <w:r>
            <w:t>c</w:t>
          </w:r>
          <w:r w:rsidR="00BD3A95" w:rsidRPr="00D05F6A">
            <w:t>ontact the project team to</w:t>
          </w:r>
          <w:r w:rsidR="007800B5" w:rsidRPr="00D05F6A">
            <w:t xml:space="preserve"> obtain additional information.</w:t>
          </w:r>
          <w:r w:rsidR="00BD3A95" w:rsidRPr="00D05F6A">
            <w:t xml:space="preserve"> </w:t>
          </w:r>
        </w:p>
        <w:p w14:paraId="0B224D7B" w14:textId="77777777" w:rsidR="00A45B71" w:rsidRDefault="00A45B71" w:rsidP="00904E62">
          <w:pPr>
            <w:rPr>
              <w:highlight w:val="cyan"/>
            </w:rPr>
          </w:pPr>
        </w:p>
        <w:p w14:paraId="7A368D17" w14:textId="12478829" w:rsidR="007800B5" w:rsidRPr="00B508FC" w:rsidRDefault="003F654D" w:rsidP="00904E62">
          <w:r w:rsidRPr="00282259">
            <w:t>The fact sheet has been prepared</w:t>
          </w:r>
          <w:r w:rsidR="00BF5EB8">
            <w:t xml:space="preserve"> </w:t>
          </w:r>
          <w:r w:rsidRPr="00282259">
            <w:t xml:space="preserve">in English </w:t>
          </w:r>
          <w:sdt>
            <w:sdtPr>
              <w:rPr>
                <w:rStyle w:val="ARIAL12FILLIN"/>
              </w:rPr>
              <w:alias w:val="[INSERT PROPOSED OR RECOMMENDED ADDITIONAL LANGUAGE(S)] "/>
              <w:tag w:val="[INSERT PROPOSED OR RECOMMENDED ADDITIONAL LANGUAGE(S)] "/>
              <w:id w:val="-263836647"/>
              <w:lock w:val="sdtLocked"/>
              <w:placeholder>
                <w:docPart w:val="DefaultPlaceholder_-1854013440"/>
              </w:placeholder>
            </w:sdtPr>
            <w:sdtEndPr>
              <w:rPr>
                <w:rStyle w:val="ARIAL12FILLIN"/>
              </w:rPr>
            </w:sdtEndPr>
            <w:sdtContent>
              <w:r w:rsidR="009B4F15" w:rsidRPr="008438D4">
                <w:rPr>
                  <w:rStyle w:val="ARIAL12FILLIN"/>
                </w:rPr>
                <w:t>[</w:t>
              </w:r>
              <w:r w:rsidR="003F728D" w:rsidRPr="003F728D">
                <w:t xml:space="preserve">and will be translated into </w:t>
              </w:r>
              <w:r w:rsidR="009B4F15" w:rsidRPr="008438D4">
                <w:rPr>
                  <w:rStyle w:val="ARIAL12FILLIN"/>
                </w:rPr>
                <w:t>INSERT PROPOSED OR RECOMMENDED ADDITIONAL LANGUAGE(S)</w:t>
              </w:r>
              <w:r w:rsidR="00C01843" w:rsidRPr="00C01843">
                <w:t xml:space="preserve"> by a certified translator</w:t>
              </w:r>
              <w:r w:rsidR="009B4F15" w:rsidRPr="008438D4">
                <w:rPr>
                  <w:rStyle w:val="ARIAL12FILLIN"/>
                </w:rPr>
                <w:t>]</w:t>
              </w:r>
            </w:sdtContent>
          </w:sdt>
          <w:r w:rsidRPr="00282259">
            <w:t>.</w:t>
          </w:r>
          <w:r w:rsidRPr="00B508FC">
            <w:t xml:space="preserve"> </w:t>
          </w:r>
        </w:p>
        <w:p w14:paraId="4CC1F80B" w14:textId="77777777" w:rsidR="007800B5" w:rsidRDefault="007800B5" w:rsidP="00C15161"/>
        <w:p w14:paraId="1269A155" w14:textId="34CC3364" w:rsidR="004B259B" w:rsidRPr="00AC2416" w:rsidRDefault="004B259B" w:rsidP="004B259B">
          <w:r w:rsidRPr="004B259B">
            <w:t>Once the PPP has been approved by NYSDEC</w:t>
          </w:r>
          <w:r w:rsidR="00675B96">
            <w:t>,</w:t>
          </w:r>
          <w:r w:rsidRPr="004B259B">
            <w:t xml:space="preserve"> the fact sheet will be posted</w:t>
          </w:r>
          <w:r w:rsidR="007831DE">
            <w:t xml:space="preserve"> to </w:t>
          </w:r>
          <w:r w:rsidRPr="004B259B">
            <w:t xml:space="preserve">the online document repository described in </w:t>
          </w:r>
          <w:r w:rsidRPr="00291E81">
            <w:t xml:space="preserve">Section </w:t>
          </w:r>
          <w:r w:rsidR="00AC613C" w:rsidRPr="00291E81">
            <w:t>6.0</w:t>
          </w:r>
          <w:r w:rsidR="00AC613C" w:rsidRPr="004B259B">
            <w:t xml:space="preserve"> </w:t>
          </w:r>
          <w:r w:rsidRPr="004B259B">
            <w:t>of this document.</w:t>
          </w:r>
          <w:r>
            <w:t xml:space="preserve"> </w:t>
          </w:r>
          <w:r w:rsidR="00D26956">
            <w:t xml:space="preserve">No later than 2 weeks prior </w:t>
          </w:r>
          <w:r w:rsidR="00D26956" w:rsidRPr="00872B53">
            <w:t xml:space="preserve">to the public meeting, </w:t>
          </w:r>
          <w:r w:rsidR="00BF5EB8">
            <w:t>T</w:t>
          </w:r>
          <w:r w:rsidR="00D26956" w:rsidRPr="00872B53">
            <w:t>he applicant will distribute the fact sheet</w:t>
          </w:r>
          <w:r>
            <w:t xml:space="preserve"> </w:t>
          </w:r>
          <w:r w:rsidR="00D26956" w:rsidRPr="00872B53">
            <w:t xml:space="preserve">to provide stakeholders </w:t>
          </w:r>
          <w:r w:rsidR="007800B5">
            <w:t>with relevant background on the proposed project/action and facilitate</w:t>
          </w:r>
          <w:r w:rsidR="00D26956" w:rsidRPr="00872B53">
            <w:t xml:space="preserve"> meaningful participation </w:t>
          </w:r>
          <w:r w:rsidR="007800B5">
            <w:t xml:space="preserve">during the </w:t>
          </w:r>
          <w:r w:rsidR="00D26956" w:rsidRPr="00872B53">
            <w:t>meeting.</w:t>
          </w:r>
          <w:r w:rsidR="007800B5">
            <w:t xml:space="preserve"> The fact sheet</w:t>
          </w:r>
          <w:r>
            <w:t xml:space="preserve"> will be distributed together with the </w:t>
          </w:r>
          <w:r w:rsidR="007800B5">
            <w:t xml:space="preserve">public meeting notice </w:t>
          </w:r>
          <w:r>
            <w:t>via</w:t>
          </w:r>
          <w:r w:rsidR="00AC613C">
            <w:t xml:space="preserve">: </w:t>
          </w:r>
          <w:sdt>
            <w:sdtPr>
              <w:rPr>
                <w:rStyle w:val="ARIAL12FILLIN"/>
              </w:rPr>
              <w:alias w:val="[INSERT ALL THAT APPLY: email, mail and/or hand delivery (door-to-door)]"/>
              <w:tag w:val="[INSERT ALL THAT APPLY: email, mail and/or hand delivery (door-to-door)]"/>
              <w:id w:val="1574540776"/>
              <w:lock w:val="sdtLocked"/>
              <w:placeholder>
                <w:docPart w:val="DefaultPlaceholder_-1854013440"/>
              </w:placeholder>
            </w:sdtPr>
            <w:sdtEndPr>
              <w:rPr>
                <w:rStyle w:val="ARIAL12FILLIN"/>
              </w:rPr>
            </w:sdtEndPr>
            <w:sdtContent>
              <w:r w:rsidR="00AC613C" w:rsidRPr="00862220">
                <w:rPr>
                  <w:rStyle w:val="ARIAL12FILLIN"/>
                </w:rPr>
                <w:t>[INSERT ALL THAT APPLY:</w:t>
              </w:r>
              <w:r w:rsidRPr="00862220">
                <w:rPr>
                  <w:rStyle w:val="ARIAL12FILLIN"/>
                </w:rPr>
                <w:t xml:space="preserve"> email, </w:t>
              </w:r>
              <w:r w:rsidR="007800B5" w:rsidRPr="00862220">
                <w:rPr>
                  <w:rStyle w:val="ARIAL12FILLIN"/>
                </w:rPr>
                <w:t>mail and/or hand deliver</w:t>
              </w:r>
              <w:r w:rsidRPr="00862220">
                <w:rPr>
                  <w:rStyle w:val="ARIAL12FILLIN"/>
                </w:rPr>
                <w:t>y</w:t>
              </w:r>
              <w:r w:rsidR="007800B5" w:rsidRPr="00862220">
                <w:rPr>
                  <w:rStyle w:val="ARIAL12FILLIN"/>
                </w:rPr>
                <w:t xml:space="preserve"> (door-to-door)</w:t>
              </w:r>
              <w:r w:rsidR="00E509FD" w:rsidRPr="00862220">
                <w:rPr>
                  <w:rStyle w:val="ARIAL12FILLIN"/>
                </w:rPr>
                <w:t>]</w:t>
              </w:r>
            </w:sdtContent>
          </w:sdt>
          <w:r w:rsidR="007800B5" w:rsidRPr="007800B5">
            <w:t xml:space="preserve">. </w:t>
          </w:r>
        </w:p>
        <w:p w14:paraId="030E35D9" w14:textId="77777777" w:rsidR="00BF6AEA" w:rsidRPr="00AC2416" w:rsidRDefault="00BF6AEA" w:rsidP="00BF6AEA"/>
        <w:p w14:paraId="31DC1D3E" w14:textId="0B20733C" w:rsidR="00BF6AEA" w:rsidRDefault="00BF6AEA" w:rsidP="00BF6AEA">
          <w:r w:rsidRPr="00AC2416">
            <w:t>The fact sheet</w:t>
          </w:r>
          <w:r w:rsidR="00855051" w:rsidRPr="00AC2416">
            <w:t>(s)</w:t>
          </w:r>
          <w:r w:rsidRPr="00AC2416">
            <w:t xml:space="preserve"> will also be posted </w:t>
          </w:r>
          <w:r w:rsidR="00855051" w:rsidRPr="00AC2416">
            <w:t xml:space="preserve">within the vicinity of the project site </w:t>
          </w:r>
          <w:r w:rsidRPr="00AC2416">
            <w:t xml:space="preserve">and visible to the public. For example, </w:t>
          </w:r>
          <w:r w:rsidR="004728D0">
            <w:t>it</w:t>
          </w:r>
          <w:r w:rsidRPr="00AC2416">
            <w:t xml:space="preserve"> </w:t>
          </w:r>
          <w:r w:rsidR="004E1285">
            <w:t xml:space="preserve">will be </w:t>
          </w:r>
          <w:r w:rsidRPr="00AC2416">
            <w:t xml:space="preserve">posted on </w:t>
          </w:r>
          <w:sdt>
            <w:sdtPr>
              <w:rPr>
                <w:rStyle w:val="ARIAL12FILLIN"/>
              </w:rPr>
              <w:alias w:val="[INSERT ALL THAT APPLY: streetlight lampposts or bulletin boards located in the lobby of residential complex buildings or public facilities such as libraries, schools, or community centers] "/>
              <w:tag w:val="[INSERT ALL THAT APPLY: streetlight lampposts or bulletin boards located in the lobby of residential complex buildings or public facilities such as libraries, schools, or community centers] "/>
              <w:id w:val="-862821419"/>
              <w:lock w:val="sdtLocked"/>
              <w:placeholder>
                <w:docPart w:val="DefaultPlaceholder_-1854013440"/>
              </w:placeholder>
            </w:sdtPr>
            <w:sdtEndPr>
              <w:rPr>
                <w:rStyle w:val="ARIAL12FILLIN"/>
              </w:rPr>
            </w:sdtEndPr>
            <w:sdtContent>
              <w:r w:rsidR="00C90563" w:rsidRPr="00C64F6A">
                <w:rPr>
                  <w:rStyle w:val="ARIAL12FILLIN"/>
                </w:rPr>
                <w:t>[</w:t>
              </w:r>
              <w:r w:rsidR="00AE1387" w:rsidRPr="00AE1387">
                <w:t>INSERT ALL THAT APPLY: streetlight lampposts, bulletin boards located in the lobby of residential buildings or building complexes, public facilities such as libraries, schools, or community centers</w:t>
              </w:r>
              <w:r w:rsidR="00372A10" w:rsidRPr="00C64F6A">
                <w:rPr>
                  <w:rStyle w:val="ARIAL12FILLIN"/>
                </w:rPr>
                <w:t>]</w:t>
              </w:r>
            </w:sdtContent>
          </w:sdt>
          <w:r w:rsidR="00372A10" w:rsidRPr="00A23031">
            <w:rPr>
              <w:color w:val="4472C4" w:themeColor="accent1"/>
            </w:rPr>
            <w:t xml:space="preserve"> </w:t>
          </w:r>
          <w:r w:rsidRPr="00AC2416">
            <w:t xml:space="preserve">within the </w:t>
          </w:r>
          <w:r w:rsidR="008A77CE">
            <w:t xml:space="preserve">vicinity or adjacent to </w:t>
          </w:r>
          <w:r w:rsidR="00372A10">
            <w:t xml:space="preserve">the </w:t>
          </w:r>
          <w:r w:rsidRPr="00AC2416">
            <w:t>project site.</w:t>
          </w:r>
        </w:p>
      </w:sdtContent>
    </w:sdt>
    <w:p w14:paraId="6CB839AF" w14:textId="6B387AF7" w:rsidR="004E3366" w:rsidRPr="00AC2416" w:rsidRDefault="004E3366" w:rsidP="00BF6AEA"/>
    <w:bookmarkStart w:id="41" w:name="AdditionalOutreachandMaterials" w:displacedByCustomXml="next"/>
    <w:sdt>
      <w:sdtPr>
        <w:rPr>
          <w:b/>
          <w:u w:val="single"/>
        </w:rPr>
        <w:id w:val="-795831735"/>
        <w:lock w:val="contentLocked"/>
        <w:placeholder>
          <w:docPart w:val="DefaultPlaceholder_-1854013440"/>
        </w:placeholder>
        <w:group/>
      </w:sdtPr>
      <w:sdtEndPr>
        <w:rPr>
          <w:rStyle w:val="ARIAL12FILLIN"/>
          <w:b w:val="0"/>
          <w:u w:val="none"/>
        </w:rPr>
      </w:sdtEndPr>
      <w:sdtContent>
        <w:p w14:paraId="5F36B060" w14:textId="2EA76E8C" w:rsidR="004E3366" w:rsidRPr="0041637A" w:rsidRDefault="004E3366" w:rsidP="004E3366">
          <w:pPr>
            <w:spacing w:after="160" w:line="254" w:lineRule="auto"/>
            <w:rPr>
              <w:u w:val="single"/>
            </w:rPr>
          </w:pPr>
          <w:r w:rsidRPr="0041637A">
            <w:rPr>
              <w:b/>
              <w:u w:val="single"/>
            </w:rPr>
            <w:t>5.4 Additional</w:t>
          </w:r>
          <w:r w:rsidRPr="0041637A">
            <w:rPr>
              <w:u w:val="single"/>
            </w:rPr>
            <w:t xml:space="preserve"> </w:t>
          </w:r>
          <w:r w:rsidRPr="0041637A">
            <w:rPr>
              <w:b/>
              <w:u w:val="single"/>
            </w:rPr>
            <w:t>Outreach and Materials</w:t>
          </w:r>
          <w:r w:rsidRPr="0041637A">
            <w:rPr>
              <w:u w:val="single"/>
            </w:rPr>
            <w:t xml:space="preserve"> </w:t>
          </w:r>
        </w:p>
        <w:bookmarkEnd w:id="41"/>
        <w:p w14:paraId="213C7E5C" w14:textId="079410CC" w:rsidR="00DA4A3F" w:rsidRDefault="00D16C85" w:rsidP="00A71B8A">
          <w:pPr>
            <w:rPr>
              <w:color w:val="0070C0"/>
            </w:rPr>
          </w:pPr>
          <w:r w:rsidRPr="00A23031">
            <w:t xml:space="preserve">In addition to the minimum required outreach activities described in sections </w:t>
          </w:r>
          <w:r w:rsidRPr="00157771">
            <w:t>4.0</w:t>
          </w:r>
          <w:r w:rsidRPr="00A23031">
            <w:t xml:space="preserve">, </w:t>
          </w:r>
          <w:r w:rsidRPr="00083F0F">
            <w:t>5.1</w:t>
          </w:r>
          <w:r w:rsidRPr="00A23031">
            <w:t xml:space="preserve">, </w:t>
          </w:r>
          <w:r w:rsidRPr="00083F0F">
            <w:t>5.2</w:t>
          </w:r>
          <w:r w:rsidRPr="00A23031">
            <w:t xml:space="preserve">, </w:t>
          </w:r>
          <w:r w:rsidRPr="00083F0F">
            <w:t>5.3</w:t>
          </w:r>
          <w:r w:rsidRPr="00A23031">
            <w:t xml:space="preserve">, </w:t>
          </w:r>
          <w:r w:rsidR="00A566BC" w:rsidRPr="00083F0F">
            <w:t>5.5</w:t>
          </w:r>
          <w:r w:rsidR="00A566BC" w:rsidRPr="00A23031">
            <w:t xml:space="preserve">, </w:t>
          </w:r>
          <w:r w:rsidRPr="00A23031">
            <w:t xml:space="preserve">and </w:t>
          </w:r>
          <w:r w:rsidRPr="00083F0F">
            <w:t>6.0</w:t>
          </w:r>
          <w:r w:rsidRPr="00A23031">
            <w:t xml:space="preserve"> </w:t>
          </w:r>
          <w:r w:rsidR="00A566BC" w:rsidRPr="00A23031">
            <w:t xml:space="preserve">the applicant </w:t>
          </w:r>
          <w:r w:rsidR="00DA4A3F" w:rsidRPr="00A23031">
            <w:t xml:space="preserve">proposes </w:t>
          </w:r>
          <w:r w:rsidR="001B4E61">
            <w:t>the following a</w:t>
          </w:r>
          <w:r w:rsidR="001B4E61" w:rsidRPr="001B4E61">
            <w:t>dditional actions, planned outreach activities and/or plans to prepare and distribute supplemental written materials or project information in the community</w:t>
          </w:r>
          <w:r w:rsidR="001B4E61">
            <w:rPr>
              <w:color w:val="0070C0"/>
            </w:rPr>
            <w:t>:</w:t>
          </w:r>
        </w:p>
        <w:p w14:paraId="1FF9D1A5" w14:textId="77777777" w:rsidR="00DA4A3F" w:rsidRDefault="00DA4A3F" w:rsidP="00A71B8A">
          <w:pPr>
            <w:rPr>
              <w:color w:val="0070C0"/>
            </w:rPr>
          </w:pPr>
        </w:p>
        <w:sdt>
          <w:sdtPr>
            <w:rPr>
              <w:rStyle w:val="ARIAL12FILLIN"/>
            </w:rPr>
            <w:alias w:val="INSERT INFORMATION HERE, AS APPROPRIATE OR APPLICABLE, TO IDENTIFY AND DESCRIBE ANY ADDITIONAL "/>
            <w:tag w:val="INSERT INFORMATION HERE, AS APPROPRIATE OR APPLICABLE, TO IDENTIFY AND DESCRIBE ANY ADDITIONAL "/>
            <w:id w:val="-682438462"/>
            <w:lock w:val="sdtLocked"/>
            <w:placeholder>
              <w:docPart w:val="DefaultPlaceholder_-1854013440"/>
            </w:placeholder>
          </w:sdtPr>
          <w:sdtEndPr>
            <w:rPr>
              <w:rStyle w:val="ARIAL12FILLIN"/>
            </w:rPr>
          </w:sdtEndPr>
          <w:sdtContent>
            <w:p w14:paraId="50194D62" w14:textId="73F0CCAD" w:rsidR="004E3366" w:rsidRPr="0054543D" w:rsidRDefault="004E3366" w:rsidP="00984660">
              <w:r w:rsidRPr="007D4492">
                <w:rPr>
                  <w:rStyle w:val="ARIAL12FILLIN"/>
                </w:rPr>
                <w:t xml:space="preserve">[INSERT INFORMATION HERE, AS APPROPRIATE OR APPLICABLE, </w:t>
              </w:r>
              <w:r w:rsidR="008B7E2F" w:rsidRPr="007D4492">
                <w:rPr>
                  <w:rStyle w:val="ARIAL12FILLIN"/>
                </w:rPr>
                <w:t xml:space="preserve">TO IDENTIFY AND DESCRIBE </w:t>
              </w:r>
              <w:r w:rsidR="00AA4EC6" w:rsidRPr="007D4492">
                <w:rPr>
                  <w:rStyle w:val="ARIAL12FILLIN"/>
                </w:rPr>
                <w:t xml:space="preserve">ANY </w:t>
              </w:r>
              <w:bookmarkStart w:id="42" w:name="_Hlk173867780"/>
              <w:r w:rsidR="00D90B23" w:rsidRPr="007D4492">
                <w:rPr>
                  <w:rStyle w:val="ARIAL12FILLIN"/>
                </w:rPr>
                <w:t xml:space="preserve">ADDITIONAL </w:t>
              </w:r>
              <w:r w:rsidR="00D37A2D" w:rsidRPr="007D4492">
                <w:rPr>
                  <w:rStyle w:val="ARIAL12FILLIN"/>
                </w:rPr>
                <w:t xml:space="preserve">ACTIONS, </w:t>
              </w:r>
              <w:r w:rsidR="00F86B2B" w:rsidRPr="007D4492">
                <w:rPr>
                  <w:rStyle w:val="ARIAL12FILLIN"/>
                </w:rPr>
                <w:t xml:space="preserve">PLANNED </w:t>
              </w:r>
              <w:r w:rsidR="00D90B23" w:rsidRPr="007D4492">
                <w:rPr>
                  <w:rStyle w:val="ARIAL12FILLIN"/>
                </w:rPr>
                <w:t xml:space="preserve">OUTREACH </w:t>
              </w:r>
              <w:r w:rsidRPr="007D4492">
                <w:rPr>
                  <w:rStyle w:val="ARIAL12FILLIN"/>
                </w:rPr>
                <w:t>ACTIVITIES AND/OR PLANS TO PREPARE AND DISTRIBUTE SUPPLEMENTAL WRITTEN MATERIALS</w:t>
              </w:r>
              <w:r w:rsidR="00A71B8A" w:rsidRPr="007D4492">
                <w:rPr>
                  <w:rStyle w:val="ARIAL12FILLIN"/>
                </w:rPr>
                <w:t xml:space="preserve"> OR PROJECT INFORMATION IN THE COMMUNITY</w:t>
              </w:r>
              <w:bookmarkEnd w:id="42"/>
              <w:r w:rsidR="00A71B8A" w:rsidRPr="007D4492">
                <w:rPr>
                  <w:rStyle w:val="ARIAL12FILLIN"/>
                </w:rPr>
                <w:t>.</w:t>
              </w:r>
              <w:r w:rsidR="008E7DCD">
                <w:rPr>
                  <w:rStyle w:val="ARIAL12FILLIN"/>
                </w:rPr>
                <w:t xml:space="preserve"> </w:t>
              </w:r>
              <w:r w:rsidR="00876300">
                <w:rPr>
                  <w:rStyle w:val="ARIAL12FILLIN"/>
                </w:rPr>
                <w:t xml:space="preserve">SEE </w:t>
              </w:r>
              <w:r w:rsidR="0081424C">
                <w:rPr>
                  <w:rStyle w:val="ARIAL12FILLIN"/>
                </w:rPr>
                <w:t>INSTRUCTIONS FOR EXAMPLES</w:t>
              </w:r>
              <w:r w:rsidR="00896075">
                <w:rPr>
                  <w:rStyle w:val="ARIAL12FILLIN"/>
                </w:rPr>
                <w:t xml:space="preserve"> </w:t>
              </w:r>
              <w:r w:rsidR="00876300">
                <w:rPr>
                  <w:rStyle w:val="ARIAL12FILLIN"/>
                </w:rPr>
                <w:t>AND ADDITIONAL DIRECTION</w:t>
              </w:r>
              <w:r w:rsidR="0081424C">
                <w:rPr>
                  <w:rStyle w:val="ARIAL12FILLIN"/>
                </w:rPr>
                <w:t>.</w:t>
              </w:r>
              <w:r w:rsidR="00F73BBA">
                <w:rPr>
                  <w:rStyle w:val="ARIAL12FILLIN"/>
                </w:rPr>
                <w:t>]</w:t>
              </w:r>
            </w:p>
          </w:sdtContent>
        </w:sdt>
      </w:sdtContent>
    </w:sdt>
    <w:p w14:paraId="528102FF" w14:textId="4B228334" w:rsidR="00C00179" w:rsidRPr="00AC2416" w:rsidRDefault="00C00179" w:rsidP="00594ADC"/>
    <w:sdt>
      <w:sdtPr>
        <w:rPr>
          <w:b/>
          <w:u w:val="single"/>
        </w:rPr>
        <w:id w:val="762583176"/>
        <w:lock w:val="contentLocked"/>
        <w:placeholder>
          <w:docPart w:val="DefaultPlaceholder_-1854013440"/>
        </w:placeholder>
        <w:group/>
      </w:sdtPr>
      <w:sdtEndPr>
        <w:rPr>
          <w:u w:val="none"/>
        </w:rPr>
      </w:sdtEndPr>
      <w:sdtContent>
        <w:p w14:paraId="0A3C4CB2" w14:textId="1FDDB020" w:rsidR="00D24409" w:rsidRDefault="004E3366" w:rsidP="00594ADC">
          <w:pPr>
            <w:rPr>
              <w:b/>
              <w:u w:val="single"/>
            </w:rPr>
          </w:pPr>
          <w:r>
            <w:rPr>
              <w:b/>
              <w:u w:val="single"/>
            </w:rPr>
            <w:t xml:space="preserve">5.5 </w:t>
          </w:r>
          <w:bookmarkStart w:id="43" w:name="DistributionofNOCA"/>
          <w:r w:rsidR="00D24409" w:rsidRPr="002756D5">
            <w:rPr>
              <w:b/>
              <w:u w:val="single"/>
            </w:rPr>
            <w:t>Distribution of Notice of Complete Application</w:t>
          </w:r>
          <w:bookmarkEnd w:id="43"/>
        </w:p>
        <w:p w14:paraId="13847A6C" w14:textId="77777777" w:rsidR="0055589A" w:rsidRPr="00AC2416" w:rsidRDefault="0055589A" w:rsidP="00594ADC">
          <w:pPr>
            <w:rPr>
              <w:b/>
              <w:u w:val="single"/>
            </w:rPr>
          </w:pPr>
        </w:p>
        <w:p w14:paraId="4DF1E840" w14:textId="37BB19E8" w:rsidR="00B77DC8" w:rsidRPr="00AC2416" w:rsidRDefault="00D24409" w:rsidP="00A23031">
          <w:pPr>
            <w:spacing w:after="160" w:line="254" w:lineRule="auto"/>
            <w:rPr>
              <w:b/>
              <w:color w:val="5B9BD5" w:themeColor="accent5"/>
              <w:u w:val="single"/>
            </w:rPr>
          </w:pPr>
          <w:r w:rsidRPr="00AC2416">
            <w:t>Once NYSDEC determines the application(s) for the proposed action/project is complete and provides the Notice of Complete Application (NOCA) to the applicant, the applicant will distribute the NOCA and draft permit, if applicable, to the meeting attendees</w:t>
          </w:r>
          <w:r w:rsidR="003D6E22" w:rsidRPr="00AC2416">
            <w:t xml:space="preserve"> and any identified</w:t>
          </w:r>
          <w:r w:rsidRPr="00AC2416">
            <w:t xml:space="preserve"> </w:t>
          </w:r>
          <w:r w:rsidRPr="00D05A4C">
            <w:t>interested parties</w:t>
          </w:r>
          <w:r w:rsidR="003D6E22" w:rsidRPr="00D05A4C">
            <w:t>,</w:t>
          </w:r>
          <w:r w:rsidR="008178BE" w:rsidRPr="00D05A4C">
            <w:t xml:space="preserve"> via email or mail</w:t>
          </w:r>
          <w:r w:rsidR="0055665C" w:rsidRPr="00A23031">
            <w:t>,</w:t>
          </w:r>
          <w:r w:rsidR="003D6E22" w:rsidRPr="00D05A4C">
            <w:t xml:space="preserve"> </w:t>
          </w:r>
          <w:r w:rsidRPr="00D05A4C">
            <w:t>to provide notification regarding the start of the NYSDEC public comment period</w:t>
          </w:r>
          <w:r w:rsidR="0061669A" w:rsidRPr="00A23031">
            <w:t>.</w:t>
          </w:r>
          <w:r w:rsidR="00CF1B2D" w:rsidRPr="00D05A4C">
            <w:t xml:space="preserve"> </w:t>
          </w:r>
          <w:r w:rsidR="0061669A" w:rsidRPr="00A23031">
            <w:t>Also, t</w:t>
          </w:r>
          <w:r w:rsidR="00764F1D" w:rsidRPr="00D05A4C">
            <w:t>he</w:t>
          </w:r>
          <w:r w:rsidR="001E2702" w:rsidRPr="00A23031">
            <w:t xml:space="preserve"> applicant will post the </w:t>
          </w:r>
          <w:r w:rsidR="008A03D6" w:rsidRPr="00D05A4C">
            <w:t>NOCA to the online document repository</w:t>
          </w:r>
          <w:r w:rsidR="005807AB" w:rsidRPr="00A23031">
            <w:t xml:space="preserve"> </w:t>
          </w:r>
          <w:r w:rsidR="00B565CF" w:rsidRPr="00D05A4C">
            <w:t>and</w:t>
          </w:r>
          <w:r w:rsidR="005F34EB" w:rsidRPr="00D05A4C">
            <w:t xml:space="preserve"> </w:t>
          </w:r>
          <w:r w:rsidR="00B565CF" w:rsidRPr="00D05A4C">
            <w:t xml:space="preserve">distribute </w:t>
          </w:r>
          <w:r w:rsidR="001E2702" w:rsidRPr="00A23031">
            <w:t xml:space="preserve">it </w:t>
          </w:r>
          <w:r w:rsidR="00B565CF" w:rsidRPr="00A23031">
            <w:t xml:space="preserve">to attendees </w:t>
          </w:r>
          <w:r w:rsidR="00295F94" w:rsidRPr="00A23031">
            <w:t xml:space="preserve">as soon as possible, but </w:t>
          </w:r>
          <w:r w:rsidR="00B565CF" w:rsidRPr="00A23031">
            <w:t xml:space="preserve">no later than the date that the NOCA is published </w:t>
          </w:r>
          <w:r w:rsidR="00B9243B" w:rsidRPr="00A23031">
            <w:t xml:space="preserve">in the </w:t>
          </w:r>
          <w:r w:rsidR="000F59DB">
            <w:t>E</w:t>
          </w:r>
          <w:r w:rsidR="009A2C8F">
            <w:t>nvironmental Notice Bulletin (E</w:t>
          </w:r>
          <w:r w:rsidR="000F59DB">
            <w:t>NB</w:t>
          </w:r>
          <w:r w:rsidR="009A2C8F">
            <w:t>)</w:t>
          </w:r>
          <w:r w:rsidR="000F59DB">
            <w:t xml:space="preserve"> </w:t>
          </w:r>
          <w:r w:rsidR="00B9243B" w:rsidRPr="00A23031">
            <w:t>o</w:t>
          </w:r>
          <w:r w:rsidR="004834A2">
            <w:t xml:space="preserve">r published by </w:t>
          </w:r>
          <w:r w:rsidR="00B565CF" w:rsidRPr="00A23031">
            <w:t>the applicant in the print edition of a paid local newspaper</w:t>
          </w:r>
          <w:r w:rsidR="00C16BD9" w:rsidRPr="00D05A4C">
            <w:t xml:space="preserve">. </w:t>
          </w:r>
          <w:r w:rsidR="00DB3764" w:rsidRPr="00C64E59">
            <w:rPr>
              <w:b/>
            </w:rPr>
            <w:t xml:space="preserve"> </w:t>
          </w:r>
        </w:p>
      </w:sdtContent>
    </w:sdt>
    <w:bookmarkStart w:id="44" w:name="DOCUMENTREPOSITORY" w:displacedByCustomXml="next"/>
    <w:sdt>
      <w:sdtPr>
        <w:rPr>
          <w:rFonts w:asciiTheme="minorHAnsi" w:eastAsiaTheme="minorHAnsi" w:hAnsiTheme="minorHAnsi" w:cstheme="minorBidi"/>
          <w:b w:val="0"/>
          <w:bCs w:val="0"/>
          <w:sz w:val="24"/>
          <w:szCs w:val="24"/>
          <w:u w:val="none"/>
        </w:rPr>
        <w:id w:val="205535219"/>
        <w:lock w:val="contentLocked"/>
        <w:placeholder>
          <w:docPart w:val="DefaultPlaceholder_-1854013440"/>
        </w:placeholder>
        <w:group/>
      </w:sdtPr>
      <w:sdtEndPr>
        <w:rPr>
          <w:rFonts w:ascii="Arial" w:hAnsi="Arial" w:cstheme="minorHAnsi"/>
        </w:rPr>
      </w:sdtEndPr>
      <w:sdtContent>
        <w:p w14:paraId="109B3718" w14:textId="213840F1" w:rsidR="00BF6AEA" w:rsidRPr="00793C84" w:rsidRDefault="00106470" w:rsidP="00742758">
          <w:pPr>
            <w:pStyle w:val="ARIAL15COMPONENTHEADING"/>
            <w:ind w:left="0"/>
            <w:jc w:val="left"/>
          </w:pPr>
          <w:r w:rsidRPr="00A23031">
            <w:t>6.0</w:t>
          </w:r>
          <w:r w:rsidR="00BF6AEA" w:rsidRPr="00A23031">
            <w:t xml:space="preserve"> DOCUMENT REPOSITORY</w:t>
          </w:r>
        </w:p>
        <w:bookmarkEnd w:id="44"/>
        <w:p w14:paraId="68A39409" w14:textId="66730EA2" w:rsidR="00BF6AEA" w:rsidRPr="00793C84" w:rsidRDefault="00BF6AEA" w:rsidP="00666428"/>
        <w:p w14:paraId="3F387484" w14:textId="108E86CB" w:rsidR="00BF6AEA" w:rsidRPr="00793C84" w:rsidRDefault="00506A83" w:rsidP="00666428">
          <w:r>
            <w:t>The applicant</w:t>
          </w:r>
          <w:r w:rsidR="00C8017C">
            <w:t xml:space="preserve"> must</w:t>
          </w:r>
          <w:r>
            <w:t xml:space="preserve"> establish a</w:t>
          </w:r>
          <w:r w:rsidR="00BF6AEA" w:rsidRPr="00793C84">
            <w:t>n online document repository</w:t>
          </w:r>
          <w:r w:rsidR="0090408C">
            <w:t xml:space="preserve"> with </w:t>
          </w:r>
          <w:r w:rsidR="0090408C" w:rsidRPr="0090408C">
            <w:t>information and documents relating to the project and permit application</w:t>
          </w:r>
          <w:r w:rsidR="00FD4C4B">
            <w:t xml:space="preserve"> </w:t>
          </w:r>
          <w:r w:rsidR="00BF6AEA" w:rsidRPr="00793C84">
            <w:t>for the community</w:t>
          </w:r>
          <w:r w:rsidR="006F56DC">
            <w:t xml:space="preserve"> and interested stakeholders</w:t>
          </w:r>
          <w:r w:rsidR="00BF6AEA" w:rsidRPr="00793C84">
            <w:t xml:space="preserve"> to access and review information about the project. The online repository</w:t>
          </w:r>
          <w:r w:rsidR="00585237" w:rsidRPr="00793C84">
            <w:t xml:space="preserve"> </w:t>
          </w:r>
          <w:r w:rsidR="0090408C">
            <w:t xml:space="preserve">is </w:t>
          </w:r>
          <w:r w:rsidR="00BF6AEA" w:rsidRPr="00793C84">
            <w:t xml:space="preserve">available at </w:t>
          </w:r>
          <w:sdt>
            <w:sdtPr>
              <w:rPr>
                <w:rStyle w:val="Hyperlink"/>
              </w:rPr>
              <w:alias w:val="[INSERT REPOSITORY LINK]"/>
              <w:tag w:val="repos"/>
              <w:id w:val="2016801214"/>
              <w:lock w:val="sdtLocked"/>
              <w:placeholder>
                <w:docPart w:val="9A6C302FCAA94F688517725959229176"/>
              </w:placeholder>
              <w:showingPlcHdr/>
              <w:dataBinding w:prefixMappings="xmlns:ns0='http://purl.org/dc/elements/1.1/' xmlns:ns1='http://schemas.openxmlformats.org/package/2006/metadata/core-properties' " w:xpath="/ns1:coreProperties[1]/ns0:subject[1]" w:storeItemID="{6C3C8BC8-F283-45AE-878A-BAB7291924A1}"/>
              <w:text/>
            </w:sdtPr>
            <w:sdtEndPr>
              <w:rPr>
                <w:rStyle w:val="DefaultParagraphFont"/>
                <w:color w:val="auto"/>
                <w:u w:val="none"/>
              </w:rPr>
            </w:sdtEndPr>
            <w:sdtContent>
              <w:r w:rsidR="00DA56A9" w:rsidRPr="00055D44">
                <w:rPr>
                  <w:rStyle w:val="PlaceholderText"/>
                </w:rPr>
                <w:t>[</w:t>
              </w:r>
              <w:r w:rsidR="00DA56A9">
                <w:rPr>
                  <w:rStyle w:val="PlaceholderText"/>
                </w:rPr>
                <w:t>INSERT REPOSITORY LINK</w:t>
              </w:r>
              <w:r w:rsidR="00DA56A9" w:rsidRPr="00055D44">
                <w:rPr>
                  <w:rStyle w:val="PlaceholderText"/>
                </w:rPr>
                <w:t>]</w:t>
              </w:r>
            </w:sdtContent>
          </w:sdt>
          <w:r w:rsidR="00BF6AEA" w:rsidRPr="00793C84">
            <w:t>.</w:t>
          </w:r>
          <w:r w:rsidR="00146941" w:rsidRPr="00793C84">
            <w:t xml:space="preserve"> </w:t>
          </w:r>
        </w:p>
        <w:p w14:paraId="24C9D8FA" w14:textId="4149E504" w:rsidR="00BF6AEA" w:rsidRPr="00793C84" w:rsidRDefault="00546E77" w:rsidP="00666428">
          <w:r>
            <w:t xml:space="preserve"> </w:t>
          </w:r>
        </w:p>
        <w:p w14:paraId="4C9EBC88" w14:textId="77FF92D5" w:rsidR="005D3612" w:rsidRPr="00793C84" w:rsidRDefault="00BF6AEA" w:rsidP="00666428">
          <w:r w:rsidRPr="00626C17">
            <w:lastRenderedPageBreak/>
            <w:t xml:space="preserve">The repository will be updated </w:t>
          </w:r>
          <w:r w:rsidR="00ED0DD5" w:rsidRPr="00626C17">
            <w:t>throughout the application process</w:t>
          </w:r>
          <w:r w:rsidRPr="00626C17">
            <w:t xml:space="preserve"> </w:t>
          </w:r>
          <w:r w:rsidR="00ED0DD5" w:rsidRPr="00626C17">
            <w:t>with</w:t>
          </w:r>
          <w:r w:rsidR="00ED0DD5" w:rsidRPr="00793C84">
            <w:t xml:space="preserve"> </w:t>
          </w:r>
          <w:r w:rsidRPr="00793C84">
            <w:t>project-related information and written materials (</w:t>
          </w:r>
          <w:r w:rsidR="006E6F44" w:rsidRPr="00793C84">
            <w:t>i.e.,</w:t>
          </w:r>
          <w:r w:rsidRPr="00793C84">
            <w:t xml:space="preserve"> </w:t>
          </w:r>
          <w:r w:rsidR="00793C84">
            <w:t xml:space="preserve">application forms and supporting </w:t>
          </w:r>
          <w:r w:rsidR="003153C2">
            <w:t>reports</w:t>
          </w:r>
          <w:r w:rsidR="002B7659">
            <w:t xml:space="preserve">, studies and </w:t>
          </w:r>
          <w:r w:rsidR="00793C84">
            <w:t>materials</w:t>
          </w:r>
          <w:r w:rsidR="003C2EB0">
            <w:t xml:space="preserve"> such as</w:t>
          </w:r>
          <w:r w:rsidR="006F3ADE">
            <w:t xml:space="preserve"> </w:t>
          </w:r>
          <w:r w:rsidR="00421EBA">
            <w:t>CLCPA analysis</w:t>
          </w:r>
          <w:r w:rsidR="00B22BBA" w:rsidRPr="00793C84">
            <w:t xml:space="preserve"> (where applicable),</w:t>
          </w:r>
          <w:r w:rsidRPr="00793C84">
            <w:t xml:space="preserve"> </w:t>
          </w:r>
          <w:r w:rsidR="00132F61">
            <w:rPr>
              <w:rFonts w:eastAsiaTheme="minorEastAsia"/>
            </w:rPr>
            <w:t>Baseline</w:t>
          </w:r>
          <w:r w:rsidR="00132F61" w:rsidRPr="65ACA68E">
            <w:rPr>
              <w:rFonts w:eastAsiaTheme="minorEastAsia"/>
            </w:rPr>
            <w:t xml:space="preserve"> </w:t>
          </w:r>
          <w:r w:rsidR="00132F61">
            <w:rPr>
              <w:rFonts w:eastAsiaTheme="minorEastAsia"/>
            </w:rPr>
            <w:t>B</w:t>
          </w:r>
          <w:r w:rsidR="00132F61" w:rsidRPr="65ACA68E">
            <w:rPr>
              <w:rFonts w:eastAsiaTheme="minorEastAsia"/>
            </w:rPr>
            <w:t xml:space="preserve">urden </w:t>
          </w:r>
          <w:r w:rsidR="00132F61">
            <w:rPr>
              <w:rFonts w:eastAsiaTheme="minorEastAsia"/>
            </w:rPr>
            <w:t>S</w:t>
          </w:r>
          <w:r w:rsidR="00132F61" w:rsidRPr="65ACA68E">
            <w:rPr>
              <w:rFonts w:eastAsiaTheme="minorEastAsia"/>
            </w:rPr>
            <w:t>creen</w:t>
          </w:r>
          <w:r w:rsidR="00132F61">
            <w:rPr>
              <w:rFonts w:eastAsiaTheme="minorEastAsia"/>
            </w:rPr>
            <w:t xml:space="preserve"> (BBS)</w:t>
          </w:r>
          <w:r w:rsidR="00546E77">
            <w:rPr>
              <w:rFonts w:eastAsiaTheme="minorEastAsia"/>
            </w:rPr>
            <w:t xml:space="preserve"> (where applicable)</w:t>
          </w:r>
          <w:r w:rsidR="002165D7">
            <w:rPr>
              <w:rFonts w:eastAsiaTheme="minorEastAsia"/>
            </w:rPr>
            <w:t>,</w:t>
          </w:r>
          <w:r w:rsidR="00D83432">
            <w:rPr>
              <w:rFonts w:eastAsiaTheme="minorEastAsia"/>
            </w:rPr>
            <w:t xml:space="preserve"> </w:t>
          </w:r>
          <w:r w:rsidR="00F15D71" w:rsidRPr="00F15D71">
            <w:rPr>
              <w:rFonts w:eastAsiaTheme="minorEastAsia"/>
            </w:rPr>
            <w:t>modeling report, meeting presentation materials, Post-Meeting Report(s), Written Certification and Final Report, draft permit, fact sheet, statement of basis, Notice of Complete Application provided by NYSDEC, etc.)</w:t>
          </w:r>
          <w:r w:rsidR="00D83432">
            <w:rPr>
              <w:rFonts w:eastAsiaTheme="minorEastAsia"/>
            </w:rPr>
            <w:t xml:space="preserve"> and shall remain active until a </w:t>
          </w:r>
          <w:r w:rsidR="00163792">
            <w:rPr>
              <w:rFonts w:eastAsiaTheme="minorEastAsia"/>
            </w:rPr>
            <w:t xml:space="preserve">final </w:t>
          </w:r>
          <w:r w:rsidR="00D83432">
            <w:rPr>
              <w:rFonts w:eastAsiaTheme="minorEastAsia"/>
            </w:rPr>
            <w:t xml:space="preserve">decision </w:t>
          </w:r>
          <w:r w:rsidR="00163792">
            <w:rPr>
              <w:rFonts w:eastAsiaTheme="minorEastAsia"/>
            </w:rPr>
            <w:t xml:space="preserve">on the permit application </w:t>
          </w:r>
          <w:r w:rsidR="00D83432">
            <w:rPr>
              <w:rFonts w:eastAsiaTheme="minorEastAsia"/>
            </w:rPr>
            <w:t>has been made</w:t>
          </w:r>
          <w:r w:rsidR="00163792">
            <w:rPr>
              <w:rFonts w:eastAsiaTheme="minorEastAsia"/>
            </w:rPr>
            <w:t xml:space="preserve"> by NYSDEC</w:t>
          </w:r>
          <w:r w:rsidR="00F15D71" w:rsidRPr="00F15D71">
            <w:rPr>
              <w:rFonts w:eastAsiaTheme="minorEastAsia"/>
            </w:rPr>
            <w:t>.</w:t>
          </w:r>
          <w:r w:rsidR="006974F2" w:rsidRPr="006974F2">
            <w:t xml:space="preserve"> </w:t>
          </w:r>
        </w:p>
        <w:p w14:paraId="0301E5EF" w14:textId="2AABF08E" w:rsidR="005D3612" w:rsidRPr="00793C84" w:rsidRDefault="00B11296" w:rsidP="00666428"/>
      </w:sdtContent>
    </w:sdt>
    <w:p w14:paraId="18549474" w14:textId="77777777" w:rsidR="005D3612" w:rsidRPr="00793C84" w:rsidRDefault="005D3612" w:rsidP="00666428"/>
    <w:sdt>
      <w:sdtPr>
        <w:rPr>
          <w:rFonts w:eastAsiaTheme="minorHAnsi" w:cstheme="minorHAnsi"/>
          <w:b w:val="0"/>
          <w:bCs w:val="0"/>
          <w:sz w:val="24"/>
          <w:szCs w:val="24"/>
          <w:u w:val="none"/>
        </w:rPr>
        <w:id w:val="1688861174"/>
        <w:lock w:val="contentLocked"/>
        <w:placeholder>
          <w:docPart w:val="DefaultPlaceholder_-1854013440"/>
        </w:placeholder>
        <w:group/>
      </w:sdtPr>
      <w:sdtEndPr/>
      <w:sdtContent>
        <w:p w14:paraId="2274C824" w14:textId="61D137C1" w:rsidR="00BF6AEA" w:rsidRPr="00AC2416" w:rsidRDefault="00106470" w:rsidP="00742758">
          <w:pPr>
            <w:pStyle w:val="ARIAL15COMPONENTHEADING"/>
            <w:ind w:left="0"/>
            <w:jc w:val="left"/>
          </w:pPr>
          <w:r>
            <w:t>7.0</w:t>
          </w:r>
          <w:r w:rsidR="00BF6AEA" w:rsidRPr="00AC2416">
            <w:t xml:space="preserve"> </w:t>
          </w:r>
          <w:bookmarkStart w:id="45" w:name="SUBMISSIONS"/>
          <w:r w:rsidR="00F47CC7">
            <w:t>POST-</w:t>
          </w:r>
          <w:r w:rsidR="00D86FDD">
            <w:t xml:space="preserve"> </w:t>
          </w:r>
          <w:r w:rsidR="00741CA9">
            <w:t xml:space="preserve">PPP </w:t>
          </w:r>
          <w:r w:rsidR="00F47CC7">
            <w:t xml:space="preserve">APPROVAL </w:t>
          </w:r>
          <w:r w:rsidR="00BF6AEA" w:rsidRPr="00AC2416">
            <w:t>SUBMISSIONS</w:t>
          </w:r>
          <w:bookmarkEnd w:id="45"/>
        </w:p>
        <w:p w14:paraId="1CC242E1" w14:textId="3E6854CF" w:rsidR="00F615BD" w:rsidRDefault="00F615BD" w:rsidP="00666428">
          <w:pPr>
            <w:tabs>
              <w:tab w:val="left" w:pos="2466"/>
            </w:tabs>
          </w:pPr>
        </w:p>
        <w:p w14:paraId="5F4EAD7D" w14:textId="40CDC608" w:rsidR="00025A17" w:rsidRPr="00A23569" w:rsidRDefault="004E3366" w:rsidP="00AC2416">
          <w:pPr>
            <w:tabs>
              <w:tab w:val="left" w:pos="2466"/>
            </w:tabs>
          </w:pPr>
          <w:r>
            <w:rPr>
              <w:b/>
              <w:u w:val="single"/>
            </w:rPr>
            <w:t xml:space="preserve">7.1 </w:t>
          </w:r>
          <w:bookmarkStart w:id="46" w:name="PostMeetingProgressReport"/>
          <w:r>
            <w:rPr>
              <w:b/>
              <w:u w:val="single"/>
            </w:rPr>
            <w:t xml:space="preserve">Post-Meeting </w:t>
          </w:r>
          <w:r w:rsidR="00827DED" w:rsidRPr="00A23569">
            <w:rPr>
              <w:b/>
              <w:u w:val="single"/>
            </w:rPr>
            <w:t>Report</w:t>
          </w:r>
          <w:r>
            <w:rPr>
              <w:b/>
              <w:u w:val="single"/>
            </w:rPr>
            <w:t>(s)</w:t>
          </w:r>
          <w:bookmarkEnd w:id="46"/>
        </w:p>
        <w:p w14:paraId="2C43C82E" w14:textId="2953895B" w:rsidR="009C6EA0" w:rsidRPr="00AC2416" w:rsidRDefault="009C6EA0" w:rsidP="00666428">
          <w:pPr>
            <w:tabs>
              <w:tab w:val="left" w:pos="2466"/>
            </w:tabs>
            <w:rPr>
              <w:color w:val="FF33CC"/>
            </w:rPr>
          </w:pPr>
        </w:p>
        <w:p w14:paraId="6D68C374" w14:textId="64195291" w:rsidR="00C76006" w:rsidRPr="003C1A4B" w:rsidRDefault="001E01F8" w:rsidP="00A2409D">
          <w:r>
            <w:t>A</w:t>
          </w:r>
          <w:r w:rsidR="006C42CB">
            <w:t xml:space="preserve">pproximately two weeks </w:t>
          </w:r>
          <w:r w:rsidR="006108FA" w:rsidRPr="00AC2416">
            <w:t xml:space="preserve">following </w:t>
          </w:r>
          <w:r w:rsidR="007A6674">
            <w:t xml:space="preserve">any </w:t>
          </w:r>
          <w:r w:rsidR="006A4C50" w:rsidRPr="00AC2416">
            <w:t>meeting</w:t>
          </w:r>
          <w:r w:rsidR="00A71B8A">
            <w:t>(s)</w:t>
          </w:r>
          <w:r w:rsidR="006A4C50" w:rsidRPr="00AC2416">
            <w:t xml:space="preserve"> </w:t>
          </w:r>
          <w:r w:rsidR="00863B67" w:rsidRPr="00AC2416">
            <w:t>described in Section</w:t>
          </w:r>
          <w:r w:rsidR="00863B67" w:rsidRPr="003C1A4B">
            <w:t xml:space="preserve"> </w:t>
          </w:r>
          <w:r w:rsidR="004E3366" w:rsidRPr="0082405A">
            <w:t>5.1</w:t>
          </w:r>
          <w:r w:rsidR="006A4C50" w:rsidRPr="003C1A4B">
            <w:t xml:space="preserve">, </w:t>
          </w:r>
          <w:r w:rsidR="00863B67" w:rsidRPr="003C1A4B">
            <w:t xml:space="preserve">the applicant </w:t>
          </w:r>
          <w:r w:rsidR="0051698A" w:rsidRPr="003C1A4B">
            <w:t xml:space="preserve">must </w:t>
          </w:r>
          <w:r w:rsidR="00863B67" w:rsidRPr="003C1A4B">
            <w:t xml:space="preserve">submit a </w:t>
          </w:r>
          <w:r w:rsidR="00F47CC7" w:rsidRPr="003C1A4B">
            <w:t xml:space="preserve">standalone </w:t>
          </w:r>
          <w:r w:rsidR="00647144" w:rsidRPr="003C1A4B">
            <w:t xml:space="preserve">post-meeting </w:t>
          </w:r>
          <w:r w:rsidR="00863B67" w:rsidRPr="003C1A4B">
            <w:t xml:space="preserve">report </w:t>
          </w:r>
          <w:r w:rsidR="00A23569" w:rsidRPr="003C1A4B">
            <w:t>to NYSDEC</w:t>
          </w:r>
          <w:r w:rsidR="00286C91" w:rsidRPr="003C1A4B">
            <w:t>. At m</w:t>
          </w:r>
          <w:r w:rsidR="00A8524A" w:rsidRPr="003C1A4B">
            <w:t xml:space="preserve">inimum, the report shall: </w:t>
          </w:r>
        </w:p>
        <w:p w14:paraId="32E7A9AE" w14:textId="784AFBE8" w:rsidR="00C76006" w:rsidRPr="003C1A4B" w:rsidRDefault="0033506D" w:rsidP="00291C29">
          <w:pPr>
            <w:pStyle w:val="ListParagraph"/>
            <w:numPr>
              <w:ilvl w:val="0"/>
              <w:numId w:val="4"/>
            </w:numPr>
          </w:pPr>
          <w:r w:rsidRPr="003C1A4B">
            <w:t>D</w:t>
          </w:r>
          <w:r w:rsidR="00C76006" w:rsidRPr="003C1A4B">
            <w:t>escribe progress to-date in implementing the approved PPP</w:t>
          </w:r>
          <w:r w:rsidR="00893BA7" w:rsidRPr="003C1A4B">
            <w:t>,</w:t>
          </w:r>
          <w:r w:rsidR="00135F0B" w:rsidRPr="003C1A4B">
            <w:t xml:space="preserve"> and, if applicable,</w:t>
          </w:r>
          <w:r w:rsidR="00893BA7" w:rsidRPr="003C1A4B">
            <w:t xml:space="preserve"> identify the c</w:t>
          </w:r>
          <w:r w:rsidR="009B3D5E" w:rsidRPr="003C1A4B">
            <w:t>omponents of the plan yet to be implemented</w:t>
          </w:r>
          <w:r w:rsidR="00893BA7" w:rsidRPr="003C1A4B">
            <w:t>,</w:t>
          </w:r>
          <w:r w:rsidR="009B3D5E" w:rsidRPr="003C1A4B">
            <w:t xml:space="preserve"> and </w:t>
          </w:r>
          <w:r w:rsidR="003D6E22" w:rsidRPr="003C1A4B">
            <w:t xml:space="preserve">the timeline for </w:t>
          </w:r>
          <w:r w:rsidR="00ED173D" w:rsidRPr="003C1A4B">
            <w:t>implementation</w:t>
          </w:r>
          <w:r w:rsidR="003D6E22" w:rsidRPr="003C1A4B">
            <w:t xml:space="preserve"> of the </w:t>
          </w:r>
          <w:r w:rsidR="00ED173D" w:rsidRPr="003C1A4B">
            <w:t>remaining a</w:t>
          </w:r>
          <w:r w:rsidR="00F43219" w:rsidRPr="003C1A4B">
            <w:t xml:space="preserve">ctivities described in the approved </w:t>
          </w:r>
          <w:r w:rsidR="003D6E22" w:rsidRPr="003C1A4B">
            <w:t>PPP</w:t>
          </w:r>
          <w:r w:rsidR="009B3D5E" w:rsidRPr="003C1A4B">
            <w:t>.</w:t>
          </w:r>
        </w:p>
        <w:p w14:paraId="2E75A5C7" w14:textId="142450D0" w:rsidR="003D6E22" w:rsidRPr="00AC2416" w:rsidRDefault="0033506D" w:rsidP="00291C29">
          <w:pPr>
            <w:pStyle w:val="ListParagraph"/>
            <w:numPr>
              <w:ilvl w:val="0"/>
              <w:numId w:val="5"/>
            </w:numPr>
          </w:pPr>
          <w:r w:rsidRPr="003C1A4B">
            <w:t>S</w:t>
          </w:r>
          <w:r w:rsidR="00A8524A" w:rsidRPr="003C1A4B">
            <w:t xml:space="preserve">ummarize the </w:t>
          </w:r>
          <w:r w:rsidR="006A4C50" w:rsidRPr="003C1A4B">
            <w:t>public meeting</w:t>
          </w:r>
          <w:r w:rsidR="00286C91" w:rsidRPr="003C1A4B">
            <w:t xml:space="preserve"> (identify the time and date, number</w:t>
          </w:r>
          <w:r w:rsidR="00FD59B5" w:rsidRPr="003C1A4B">
            <w:t xml:space="preserve">, affiliation and diversity </w:t>
          </w:r>
          <w:r w:rsidR="00286C91" w:rsidRPr="003C1A4B">
            <w:t>of attendees</w:t>
          </w:r>
          <w:r w:rsidR="00A71273" w:rsidRPr="003C1A4B">
            <w:t xml:space="preserve"> and interests represented)</w:t>
          </w:r>
          <w:r w:rsidR="003D6E22" w:rsidRPr="003C1A4B">
            <w:t xml:space="preserve"> and include or append copies of the written materials (i.e. public </w:t>
          </w:r>
          <w:r w:rsidR="00D17E67">
            <w:t xml:space="preserve">participation plan </w:t>
          </w:r>
          <w:r w:rsidR="003D6E22" w:rsidRPr="003C1A4B">
            <w:t xml:space="preserve">meeting notice, fact sheet) </w:t>
          </w:r>
          <w:r w:rsidR="0096247E" w:rsidRPr="003C1A4B">
            <w:t>in English and</w:t>
          </w:r>
          <w:r w:rsidR="00A3100A" w:rsidRPr="003C1A4B">
            <w:t xml:space="preserve"> any additional languages identified in Section </w:t>
          </w:r>
          <w:r w:rsidR="00A71B8A" w:rsidRPr="003074F1">
            <w:t>5.0</w:t>
          </w:r>
          <w:r w:rsidR="00A3100A" w:rsidRPr="003C1A4B">
            <w:t xml:space="preserve">, </w:t>
          </w:r>
          <w:r w:rsidR="003D6E22" w:rsidRPr="003C1A4B">
            <w:t xml:space="preserve">along with any documentation that supports implementation of public outreach activities described in </w:t>
          </w:r>
          <w:r w:rsidR="003D6E22" w:rsidRPr="0082405A">
            <w:t xml:space="preserve">Section </w:t>
          </w:r>
          <w:r w:rsidR="00A71B8A" w:rsidRPr="0082405A">
            <w:t>5.0</w:t>
          </w:r>
          <w:r w:rsidR="003D6E22" w:rsidRPr="00AC2416">
            <w:t>, such as: the meeting sign-in sheet, record of attendees/participants, meeting presentation, notes or minutes, summary of questions and answers, and copy of newspaper notice or other proof of publication.</w:t>
          </w:r>
        </w:p>
        <w:p w14:paraId="3F44A0C7" w14:textId="25F6604D" w:rsidR="003D6E22" w:rsidRPr="00AC2416" w:rsidRDefault="0033506D" w:rsidP="00291C29">
          <w:pPr>
            <w:pStyle w:val="ListParagraph"/>
            <w:numPr>
              <w:ilvl w:val="0"/>
              <w:numId w:val="4"/>
            </w:numPr>
          </w:pPr>
          <w:r>
            <w:t>I</w:t>
          </w:r>
          <w:r w:rsidR="00A71273" w:rsidRPr="00AC2416">
            <w:t xml:space="preserve">dentify any </w:t>
          </w:r>
          <w:r w:rsidR="009B3D5E" w:rsidRPr="00AC2416">
            <w:t xml:space="preserve">language or disability assistance requests received </w:t>
          </w:r>
          <w:r w:rsidR="003D6E22" w:rsidRPr="00AC2416">
            <w:t xml:space="preserve">and document </w:t>
          </w:r>
          <w:r w:rsidR="009B3D5E" w:rsidRPr="00AC2416">
            <w:t xml:space="preserve">any </w:t>
          </w:r>
          <w:r w:rsidR="00286C91" w:rsidRPr="00AC2416">
            <w:t xml:space="preserve">considerations or </w:t>
          </w:r>
          <w:r w:rsidR="00CB2094" w:rsidRPr="00AC2416">
            <w:t>accommodation</w:t>
          </w:r>
          <w:r w:rsidR="00286C91" w:rsidRPr="00AC2416">
            <w:t xml:space="preserve"> </w:t>
          </w:r>
          <w:r w:rsidR="00FD59B5" w:rsidRPr="00AC2416">
            <w:t>made</w:t>
          </w:r>
          <w:r w:rsidR="003D6E22" w:rsidRPr="00AC2416">
            <w:t xml:space="preserve"> to</w:t>
          </w:r>
          <w:r w:rsidR="003F46A7">
            <w:t xml:space="preserve"> </w:t>
          </w:r>
          <w:r w:rsidR="003D6E22" w:rsidRPr="00AC2416">
            <w:t>date</w:t>
          </w:r>
          <w:r w:rsidR="00A97D69">
            <w:t>.</w:t>
          </w:r>
        </w:p>
        <w:p w14:paraId="2A1812B6" w14:textId="3028AC85" w:rsidR="003D6E22" w:rsidRPr="00AC2416" w:rsidRDefault="0033506D" w:rsidP="00291C29">
          <w:pPr>
            <w:pStyle w:val="ListParagraph"/>
            <w:numPr>
              <w:ilvl w:val="0"/>
              <w:numId w:val="4"/>
            </w:numPr>
          </w:pPr>
          <w:r>
            <w:t>S</w:t>
          </w:r>
          <w:r w:rsidR="00C76006" w:rsidRPr="00AC2416">
            <w:t>ummarize</w:t>
          </w:r>
          <w:r w:rsidR="009B3D5E" w:rsidRPr="00AC2416">
            <w:t xml:space="preserve"> or include a table that</w:t>
          </w:r>
          <w:r w:rsidR="003D6E22" w:rsidRPr="00AC2416">
            <w:t xml:space="preserve"> documents</w:t>
          </w:r>
          <w:r w:rsidR="00A97D69">
            <w:t xml:space="preserve"> the following</w:t>
          </w:r>
          <w:r w:rsidR="003D6E22" w:rsidRPr="00AC2416">
            <w:t>:</w:t>
          </w:r>
        </w:p>
        <w:p w14:paraId="2B0054C4" w14:textId="4D409D94" w:rsidR="003D6E22" w:rsidRPr="00A2409D" w:rsidRDefault="00C76006" w:rsidP="00291C29">
          <w:pPr>
            <w:pStyle w:val="ListParagraph"/>
            <w:numPr>
              <w:ilvl w:val="1"/>
              <w:numId w:val="4"/>
            </w:numPr>
          </w:pPr>
          <w:r w:rsidRPr="00AC2416">
            <w:t xml:space="preserve">all substantive concerns </w:t>
          </w:r>
          <w:r w:rsidRPr="00A2409D">
            <w:t>raised to</w:t>
          </w:r>
          <w:r w:rsidR="007A6C0F">
            <w:t xml:space="preserve"> </w:t>
          </w:r>
          <w:r w:rsidRPr="00A2409D">
            <w:t xml:space="preserve">date, either during the public meeting or received by the </w:t>
          </w:r>
          <w:r w:rsidRPr="0082405A">
            <w:t>project liaison</w:t>
          </w:r>
          <w:r w:rsidR="003D6E22" w:rsidRPr="005F34A3">
            <w:t xml:space="preserve">, </w:t>
          </w:r>
          <w:r w:rsidR="0069585D">
            <w:t xml:space="preserve">or other sources, </w:t>
          </w:r>
          <w:r w:rsidR="003D6E22" w:rsidRPr="00A2409D">
            <w:t>along with responses provided</w:t>
          </w:r>
          <w:r w:rsidR="001B4320">
            <w:t xml:space="preserve"> by the</w:t>
          </w:r>
          <w:r w:rsidR="007A6C0F">
            <w:t xml:space="preserve"> </w:t>
          </w:r>
          <w:r w:rsidR="001B4320">
            <w:t>applicant</w:t>
          </w:r>
          <w:r w:rsidR="002E5FF1">
            <w:t>; and</w:t>
          </w:r>
        </w:p>
        <w:p w14:paraId="47B09846" w14:textId="0DFC3109" w:rsidR="00015D62" w:rsidRPr="00AC2416" w:rsidRDefault="003D6E22" w:rsidP="00291C29">
          <w:pPr>
            <w:pStyle w:val="ListParagraph"/>
            <w:numPr>
              <w:ilvl w:val="1"/>
              <w:numId w:val="4"/>
            </w:numPr>
          </w:pPr>
          <w:r w:rsidRPr="00A2409D">
            <w:t xml:space="preserve">all </w:t>
          </w:r>
          <w:r w:rsidR="009B3D5E" w:rsidRPr="00AC2416">
            <w:t xml:space="preserve">resolved and outstanding </w:t>
          </w:r>
          <w:r w:rsidRPr="00AC2416">
            <w:t>issues</w:t>
          </w:r>
        </w:p>
        <w:p w14:paraId="5499B4E4" w14:textId="7DAF6E8A" w:rsidR="00C90D9B" w:rsidRDefault="0033506D" w:rsidP="00291C29">
          <w:pPr>
            <w:pStyle w:val="ListParagraph"/>
            <w:numPr>
              <w:ilvl w:val="0"/>
              <w:numId w:val="4"/>
            </w:numPr>
          </w:pPr>
          <w:r>
            <w:t>I</w:t>
          </w:r>
          <w:r w:rsidR="00C90D9B">
            <w:t xml:space="preserve">dentify any changes to the proposed project resulting from community outreach and </w:t>
          </w:r>
          <w:r w:rsidR="00D6547B">
            <w:t xml:space="preserve">public </w:t>
          </w:r>
          <w:r w:rsidR="00C90D9B">
            <w:t>participation</w:t>
          </w:r>
          <w:r>
            <w:t>.</w:t>
          </w:r>
          <w:r w:rsidR="00C90D9B">
            <w:t xml:space="preserve"> </w:t>
          </w:r>
        </w:p>
        <w:p w14:paraId="72076B96" w14:textId="689CBC49" w:rsidR="009B3D5E" w:rsidRDefault="000525E2" w:rsidP="00291C29">
          <w:pPr>
            <w:pStyle w:val="ListParagraph"/>
            <w:numPr>
              <w:ilvl w:val="0"/>
              <w:numId w:val="4"/>
            </w:numPr>
          </w:pPr>
          <w:r>
            <w:t>E</w:t>
          </w:r>
          <w:r w:rsidR="00015D62" w:rsidRPr="00AC2416">
            <w:t xml:space="preserve">xplain any </w:t>
          </w:r>
          <w:r w:rsidR="00C90D9B">
            <w:t xml:space="preserve">proposed project </w:t>
          </w:r>
          <w:r w:rsidR="00015D62" w:rsidRPr="00AC2416">
            <w:t xml:space="preserve">design </w:t>
          </w:r>
          <w:r w:rsidR="00C90D9B">
            <w:t xml:space="preserve">considerations </w:t>
          </w:r>
          <w:r w:rsidR="00015D62" w:rsidRPr="00AC2416">
            <w:t>changes</w:t>
          </w:r>
          <w:r w:rsidR="00F04EC2">
            <w:t xml:space="preserve"> and/or measures to reduce potential impacts, either as </w:t>
          </w:r>
          <w:r w:rsidR="00015D62" w:rsidRPr="00AC2416">
            <w:t>result</w:t>
          </w:r>
          <w:r w:rsidR="00F04EC2">
            <w:t xml:space="preserve"> </w:t>
          </w:r>
          <w:r w:rsidR="008240A7">
            <w:t>of community/</w:t>
          </w:r>
          <w:r w:rsidR="00F04EC2">
            <w:t>public input or</w:t>
          </w:r>
          <w:r w:rsidR="008240A7">
            <w:t xml:space="preserve"> NYSDEC permitting review process.</w:t>
          </w:r>
        </w:p>
        <w:p w14:paraId="34E6289D" w14:textId="77D30D26" w:rsidR="00C90D9B" w:rsidRPr="004F0DE3" w:rsidRDefault="000525E2" w:rsidP="00291C29">
          <w:pPr>
            <w:pStyle w:val="ListParagraph"/>
            <w:numPr>
              <w:ilvl w:val="1"/>
              <w:numId w:val="4"/>
            </w:numPr>
          </w:pPr>
          <w:r w:rsidRPr="00356CE0">
            <w:rPr>
              <w:b/>
              <w:i/>
            </w:rPr>
            <w:t>If the proposed project is located in, or likely to affect, one or more DAC,</w:t>
          </w:r>
          <w:r w:rsidRPr="004F0DE3">
            <w:rPr>
              <w:b/>
            </w:rPr>
            <w:t xml:space="preserve"> </w:t>
          </w:r>
          <w:r w:rsidR="00C90D9B" w:rsidRPr="004F0DE3">
            <w:t>summarize input from members of the disadvantaged community regarding the proposed project design considerations and existing and potential benefits of the project as identified by the applicant</w:t>
          </w:r>
          <w:r w:rsidRPr="004F0DE3">
            <w:t xml:space="preserve">. </w:t>
          </w:r>
        </w:p>
        <w:p w14:paraId="65A23A65" w14:textId="77777777" w:rsidR="00666428" w:rsidRPr="00AC2416" w:rsidRDefault="00666428" w:rsidP="00666428"/>
        <w:p w14:paraId="1106FB0E" w14:textId="46CDD781" w:rsidR="003F7737" w:rsidRDefault="00863B67" w:rsidP="00666428">
          <w:r w:rsidRPr="00AC2416">
            <w:t xml:space="preserve">The </w:t>
          </w:r>
          <w:r w:rsidR="00E13629">
            <w:t xml:space="preserve">applicant shall submit the </w:t>
          </w:r>
          <w:r w:rsidR="00871389">
            <w:t xml:space="preserve">post-meeting </w:t>
          </w:r>
          <w:r w:rsidRPr="00AC2416">
            <w:t xml:space="preserve">report </w:t>
          </w:r>
          <w:r w:rsidR="00E13629">
            <w:t>to NYSDEC</w:t>
          </w:r>
          <w:r w:rsidR="1DA5AAD1" w:rsidRPr="64128534">
            <w:t xml:space="preserve"> and</w:t>
          </w:r>
          <w:r w:rsidR="12752C14" w:rsidRPr="64128534">
            <w:t xml:space="preserve"> </w:t>
          </w:r>
          <w:r w:rsidR="3BF6C088" w:rsidRPr="64128534">
            <w:t>post</w:t>
          </w:r>
          <w:r w:rsidR="6AED4C26" w:rsidRPr="64128534">
            <w:t xml:space="preserve"> it</w:t>
          </w:r>
          <w:r w:rsidR="3BF6C088" w:rsidRPr="64128534">
            <w:t xml:space="preserve"> to the </w:t>
          </w:r>
          <w:r w:rsidR="6AED4C26" w:rsidRPr="64128534">
            <w:t xml:space="preserve">online </w:t>
          </w:r>
          <w:r w:rsidR="6AED4C26" w:rsidRPr="0082405A">
            <w:t>document repository</w:t>
          </w:r>
          <w:r w:rsidR="6AED4C26" w:rsidRPr="64128534">
            <w:t xml:space="preserve"> </w:t>
          </w:r>
          <w:r w:rsidR="3BF6C088" w:rsidRPr="64128534">
            <w:t xml:space="preserve">so that it is </w:t>
          </w:r>
          <w:r w:rsidR="40162065" w:rsidRPr="64128534">
            <w:t xml:space="preserve">readily </w:t>
          </w:r>
          <w:r w:rsidR="2F26EFF9" w:rsidRPr="64128534">
            <w:t>available to the public.</w:t>
          </w:r>
        </w:p>
      </w:sdtContent>
    </w:sdt>
    <w:p w14:paraId="62E037DA" w14:textId="0DF52634" w:rsidR="004D4480" w:rsidRPr="00AC2416" w:rsidRDefault="004D4480" w:rsidP="00666428"/>
    <w:sdt>
      <w:sdtPr>
        <w:rPr>
          <w:b/>
          <w:u w:val="single"/>
        </w:rPr>
        <w:id w:val="-1165778557"/>
        <w:lock w:val="contentLocked"/>
        <w:placeholder>
          <w:docPart w:val="DefaultPlaceholder_-1854013440"/>
        </w:placeholder>
        <w:group/>
      </w:sdtPr>
      <w:sdtEndPr>
        <w:rPr>
          <w:b w:val="0"/>
          <w:u w:val="none"/>
        </w:rPr>
      </w:sdtEndPr>
      <w:sdtContent>
        <w:p w14:paraId="51E0AE20" w14:textId="0B0516A4" w:rsidR="00863B67" w:rsidRPr="00AC2416" w:rsidRDefault="00054590" w:rsidP="00666428">
          <w:pPr>
            <w:tabs>
              <w:tab w:val="left" w:pos="2466"/>
            </w:tabs>
          </w:pPr>
          <w:r>
            <w:rPr>
              <w:b/>
              <w:u w:val="single"/>
            </w:rPr>
            <w:t xml:space="preserve">7.2 </w:t>
          </w:r>
          <w:bookmarkStart w:id="47" w:name="FinalSummaryReportWrittenCert"/>
          <w:r w:rsidR="00041550" w:rsidRPr="00685DB5">
            <w:rPr>
              <w:b/>
              <w:u w:val="single"/>
            </w:rPr>
            <w:t xml:space="preserve">Written </w:t>
          </w:r>
          <w:r w:rsidR="00041550" w:rsidRPr="00041550">
            <w:rPr>
              <w:b/>
              <w:u w:val="single"/>
            </w:rPr>
            <w:t>Certification</w:t>
          </w:r>
          <w:r w:rsidR="00041550" w:rsidRPr="002E5FF1">
            <w:rPr>
              <w:b/>
              <w:u w:val="single"/>
            </w:rPr>
            <w:t xml:space="preserve"> and </w:t>
          </w:r>
          <w:r w:rsidR="00863B67" w:rsidRPr="00041550">
            <w:rPr>
              <w:b/>
              <w:u w:val="single"/>
            </w:rPr>
            <w:t>Final Report</w:t>
          </w:r>
          <w:bookmarkEnd w:id="47"/>
        </w:p>
        <w:p w14:paraId="100A9FD5" w14:textId="77777777" w:rsidR="00863B67" w:rsidRPr="00AC2416" w:rsidRDefault="00863B67" w:rsidP="00666428">
          <w:pPr>
            <w:tabs>
              <w:tab w:val="left" w:pos="2466"/>
            </w:tabs>
          </w:pPr>
        </w:p>
        <w:p w14:paraId="3EFC2732" w14:textId="4B14001C" w:rsidR="00F25E7C" w:rsidRDefault="00187EA5" w:rsidP="00F054E2">
          <w:pPr>
            <w:tabs>
              <w:tab w:val="left" w:pos="2466"/>
            </w:tabs>
          </w:pPr>
          <w:r>
            <w:t>The</w:t>
          </w:r>
          <w:r w:rsidR="004D263F" w:rsidRPr="002E5FF1">
            <w:t xml:space="preserve"> applicant </w:t>
          </w:r>
          <w:r w:rsidR="00F615BD" w:rsidRPr="002E5FF1">
            <w:t xml:space="preserve">will submit </w:t>
          </w:r>
          <w:r w:rsidR="00515766">
            <w:t xml:space="preserve">a signed, </w:t>
          </w:r>
          <w:r w:rsidR="00F615BD" w:rsidRPr="002E5FF1">
            <w:t xml:space="preserve">written certification to NYSDEC to certify that </w:t>
          </w:r>
          <w:r w:rsidR="00465BEF">
            <w:t xml:space="preserve">the approved PPP </w:t>
          </w:r>
          <w:r w:rsidR="00F615BD" w:rsidRPr="002E5FF1">
            <w:t xml:space="preserve">has </w:t>
          </w:r>
          <w:r w:rsidR="00465BEF">
            <w:t>been</w:t>
          </w:r>
          <w:r w:rsidR="00827DED" w:rsidRPr="002E5FF1">
            <w:t xml:space="preserve"> </w:t>
          </w:r>
          <w:r w:rsidR="00A23569" w:rsidRPr="002E5FF1">
            <w:t>executed</w:t>
          </w:r>
          <w:r w:rsidR="007C180D" w:rsidRPr="004048A0">
            <w:t>, substantially implemented</w:t>
          </w:r>
          <w:r w:rsidR="00827DED" w:rsidRPr="004048A0">
            <w:t xml:space="preserve"> </w:t>
          </w:r>
          <w:r w:rsidR="00A23569" w:rsidRPr="004048A0">
            <w:t>and</w:t>
          </w:r>
          <w:r w:rsidR="00A23569" w:rsidRPr="002E5FF1">
            <w:t xml:space="preserve"> </w:t>
          </w:r>
          <w:r w:rsidR="00F615BD" w:rsidRPr="002E5FF1">
            <w:t xml:space="preserve">complied </w:t>
          </w:r>
          <w:r w:rsidR="00A23569" w:rsidRPr="002E5FF1">
            <w:t>with</w:t>
          </w:r>
          <w:r w:rsidR="00F615BD" w:rsidRPr="002E5FF1">
            <w:t>.</w:t>
          </w:r>
          <w:r w:rsidR="00D43348" w:rsidRPr="002E5FF1">
            <w:t xml:space="preserve"> </w:t>
          </w:r>
          <w:r w:rsidR="007B6516" w:rsidRPr="00A62578">
            <w:t>The certification shall be signed by the applicant, or the applicant's agent</w:t>
          </w:r>
          <w:r w:rsidR="00515766" w:rsidRPr="00A62578">
            <w:t>.</w:t>
          </w:r>
          <w:r w:rsidR="00990843" w:rsidRPr="00A62578">
            <w:t xml:space="preserve"> As part of the certification, the applicant shall submit a </w:t>
          </w:r>
          <w:r w:rsidR="009D733B">
            <w:t xml:space="preserve">final </w:t>
          </w:r>
          <w:r w:rsidR="00990843" w:rsidRPr="00A62578">
            <w:t>report</w:t>
          </w:r>
          <w:r w:rsidR="00A62578" w:rsidRPr="00A62578">
            <w:t xml:space="preserve"> detailing activity </w:t>
          </w:r>
          <w:r w:rsidR="00990843" w:rsidRPr="002E5FF1">
            <w:t xml:space="preserve">which occurred subsequent to the </w:t>
          </w:r>
          <w:r w:rsidR="00A62578" w:rsidRPr="002E5FF1">
            <w:t>post-meeting report described in Section 7.1</w:t>
          </w:r>
          <w:r w:rsidR="00990843" w:rsidRPr="002E5FF1">
            <w:t>.</w:t>
          </w:r>
          <w:r w:rsidR="00515766">
            <w:t xml:space="preserve"> </w:t>
          </w:r>
          <w:r w:rsidR="00F25E7C">
            <w:t>Additionally</w:t>
          </w:r>
          <w:r w:rsidR="00F25E7C" w:rsidRPr="00AC2416">
            <w:t xml:space="preserve">, the report will identify any changes to the proposed project </w:t>
          </w:r>
          <w:r w:rsidR="00F25E7C" w:rsidRPr="00525D1E">
            <w:t>resulting from community outreach and participation</w:t>
          </w:r>
          <w:r w:rsidR="00F25E7C">
            <w:t xml:space="preserve"> and/or any modifications</w:t>
          </w:r>
          <w:r w:rsidR="00F25E7C" w:rsidRPr="00AC2416">
            <w:t xml:space="preserve"> </w:t>
          </w:r>
          <w:r w:rsidR="00F25E7C">
            <w:t xml:space="preserve">that were </w:t>
          </w:r>
          <w:r w:rsidR="00F25E7C" w:rsidRPr="00AC2416">
            <w:t>made or considered by the applicant to address or reduce concerns surrounding the permit application.</w:t>
          </w:r>
        </w:p>
        <w:p w14:paraId="5AA677B9" w14:textId="77777777" w:rsidR="00F40974" w:rsidRDefault="00F40974" w:rsidP="00F054E2">
          <w:pPr>
            <w:tabs>
              <w:tab w:val="left" w:pos="2466"/>
            </w:tabs>
          </w:pPr>
        </w:p>
        <w:p w14:paraId="4E37F792" w14:textId="206AD0C2" w:rsidR="009C6EA0" w:rsidRPr="00F054E2" w:rsidRDefault="00515766" w:rsidP="00F054E2">
          <w:pPr>
            <w:tabs>
              <w:tab w:val="left" w:pos="2466"/>
            </w:tabs>
          </w:pPr>
          <w:r w:rsidRPr="00154F31">
            <w:t xml:space="preserve">Such certification must be </w:t>
          </w:r>
          <w:r w:rsidR="007B6516" w:rsidRPr="00154F31">
            <w:t>submitted to NYSDEC prior to a final decision on the application</w:t>
          </w:r>
          <w:r w:rsidR="00F054E2" w:rsidRPr="00154F31">
            <w:t xml:space="preserve">, </w:t>
          </w:r>
          <w:r w:rsidR="00A12F66" w:rsidRPr="00154F31">
            <w:t xml:space="preserve">or, </w:t>
          </w:r>
          <w:r w:rsidR="00F054E2" w:rsidRPr="00154F31">
            <w:t>where applicable, provided to NYSDEC before the application is determined or deemed complete for public noticing</w:t>
          </w:r>
          <w:r w:rsidR="00A12F66" w:rsidRPr="00154F31">
            <w:rPr>
              <w:b/>
            </w:rPr>
            <w:t xml:space="preserve">. </w:t>
          </w:r>
          <w:r w:rsidR="00F054E2" w:rsidRPr="00154F31">
            <w:rPr>
              <w:b/>
            </w:rPr>
            <w:t xml:space="preserve"> </w:t>
          </w:r>
        </w:p>
        <w:p w14:paraId="40A87935" w14:textId="77777777" w:rsidR="00B61A69" w:rsidRPr="00AC2416" w:rsidRDefault="00B61A69" w:rsidP="00666428">
          <w:pPr>
            <w:tabs>
              <w:tab w:val="left" w:pos="2466"/>
            </w:tabs>
          </w:pPr>
        </w:p>
        <w:p w14:paraId="4E44C6D8" w14:textId="734A78B1" w:rsidR="00B565CF" w:rsidRDefault="009C6EA0" w:rsidP="00666428">
          <w:r w:rsidRPr="00AC2416">
            <w:t>The</w:t>
          </w:r>
          <w:r w:rsidR="00936B01">
            <w:t xml:space="preserve"> applicant </w:t>
          </w:r>
          <w:r w:rsidR="00221980">
            <w:t xml:space="preserve">shall </w:t>
          </w:r>
          <w:r w:rsidR="00936B01">
            <w:t>submit the</w:t>
          </w:r>
          <w:r w:rsidRPr="00AC2416">
            <w:t xml:space="preserve"> final report and written certification </w:t>
          </w:r>
          <w:r w:rsidR="00936B01" w:rsidRPr="00936B01">
            <w:t xml:space="preserve">to NYSDEC </w:t>
          </w:r>
          <w:r w:rsidR="0022083D">
            <w:t xml:space="preserve">for </w:t>
          </w:r>
          <w:r w:rsidR="49FA404B" w:rsidRPr="27106402">
            <w:t>verification</w:t>
          </w:r>
          <w:r w:rsidR="0022083D">
            <w:t xml:space="preserve"> and</w:t>
          </w:r>
          <w:r w:rsidR="00936B01" w:rsidRPr="00936B01">
            <w:t>, once finalized, post</w:t>
          </w:r>
          <w:r w:rsidR="001C2486">
            <w:t xml:space="preserve"> it </w:t>
          </w:r>
          <w:r w:rsidR="00936B01" w:rsidRPr="00936B01">
            <w:t xml:space="preserve">to the </w:t>
          </w:r>
          <w:r w:rsidR="001C2486" w:rsidRPr="00AC2416">
            <w:t>online</w:t>
          </w:r>
          <w:r w:rsidR="001C2486" w:rsidRPr="001A76B9">
            <w:t xml:space="preserve"> </w:t>
          </w:r>
          <w:r w:rsidR="001C2486" w:rsidRPr="001E1E36">
            <w:t>document repository</w:t>
          </w:r>
          <w:r w:rsidR="001C2486">
            <w:t xml:space="preserve"> </w:t>
          </w:r>
          <w:r w:rsidR="00936B01" w:rsidRPr="00936B01">
            <w:t>so that it is readily available to the public</w:t>
          </w:r>
          <w:r w:rsidR="001C2486">
            <w:t xml:space="preserve">. </w:t>
          </w:r>
        </w:p>
      </w:sdtContent>
    </w:sdt>
    <w:p w14:paraId="23098D22" w14:textId="2B9F1C9C" w:rsidR="00B565CF" w:rsidRDefault="00B565CF" w:rsidP="00666428"/>
    <w:p w14:paraId="109B692F" w14:textId="77777777" w:rsidR="00B565CF" w:rsidRPr="0089287E" w:rsidRDefault="00B565CF" w:rsidP="00B565CF">
      <w:pPr>
        <w:pStyle w:val="BodyText"/>
        <w:rPr>
          <w:rFonts w:ascii="Arial" w:hAnsi="Arial" w:cs="Arial"/>
          <w:sz w:val="20"/>
        </w:rPr>
      </w:pPr>
    </w:p>
    <w:p w14:paraId="351EDB16" w14:textId="77777777" w:rsidR="00B565CF" w:rsidRPr="0089287E" w:rsidRDefault="00B565CF" w:rsidP="00B565CF">
      <w:pPr>
        <w:pStyle w:val="BodyText"/>
        <w:rPr>
          <w:rFonts w:ascii="Arial" w:hAnsi="Arial" w:cs="Arial"/>
          <w:sz w:val="20"/>
        </w:rPr>
      </w:pPr>
    </w:p>
    <w:p w14:paraId="7BC79881" w14:textId="77777777" w:rsidR="00B565CF" w:rsidRPr="0089287E" w:rsidRDefault="00B565CF" w:rsidP="00B565CF">
      <w:pPr>
        <w:pStyle w:val="BodyText"/>
        <w:rPr>
          <w:rFonts w:ascii="Arial" w:hAnsi="Arial" w:cs="Arial"/>
          <w:sz w:val="20"/>
        </w:rPr>
      </w:pPr>
    </w:p>
    <w:p w14:paraId="333291F0" w14:textId="77777777" w:rsidR="00B565CF" w:rsidRPr="0089287E" w:rsidRDefault="00B565CF" w:rsidP="00B565CF">
      <w:pPr>
        <w:pStyle w:val="BodyText"/>
        <w:rPr>
          <w:rFonts w:ascii="Arial" w:hAnsi="Arial" w:cs="Arial"/>
          <w:sz w:val="20"/>
        </w:rPr>
      </w:pPr>
    </w:p>
    <w:p w14:paraId="7D2B04B9" w14:textId="77777777" w:rsidR="00A914E6" w:rsidRDefault="00A914E6" w:rsidP="00B565CF">
      <w:pPr>
        <w:pStyle w:val="BodyText"/>
        <w:rPr>
          <w:rFonts w:ascii="Arial" w:hAnsi="Arial" w:cs="Arial"/>
          <w:sz w:val="20"/>
        </w:rPr>
        <w:sectPr w:rsidR="00A914E6" w:rsidSect="003E058A">
          <w:type w:val="continuous"/>
          <w:pgSz w:w="12240" w:h="15840"/>
          <w:pgMar w:top="1500" w:right="1320" w:bottom="280" w:left="1340" w:header="720" w:footer="720" w:gutter="0"/>
          <w:pgNumType w:start="0"/>
          <w:cols w:space="720"/>
          <w:docGrid w:linePitch="326"/>
        </w:sectPr>
      </w:pPr>
    </w:p>
    <w:p w14:paraId="18866D63" w14:textId="77777777" w:rsidR="00251A0E" w:rsidRDefault="00251A0E" w:rsidP="00B565CF">
      <w:pPr>
        <w:pStyle w:val="BodyText"/>
        <w:rPr>
          <w:rFonts w:ascii="Arial" w:hAnsi="Arial" w:cs="Arial"/>
          <w:sz w:val="20"/>
        </w:rPr>
      </w:pPr>
    </w:p>
    <w:p w14:paraId="6A4F54DA" w14:textId="00773087" w:rsidR="0055589A" w:rsidRDefault="0055589A" w:rsidP="00B565CF">
      <w:pPr>
        <w:jc w:val="center"/>
        <w:rPr>
          <w:b/>
          <w:sz w:val="40"/>
        </w:rPr>
      </w:pPr>
    </w:p>
    <w:sdt>
      <w:sdtPr>
        <w:alias w:val="APPENDIX A-Contact List"/>
        <w:tag w:val="APPENDIX A-Contact List"/>
        <w:id w:val="415980984"/>
        <w:lock w:val="contentLocked"/>
        <w:placeholder>
          <w:docPart w:val="DefaultPlaceholder_-1854013440"/>
        </w:placeholder>
      </w:sdtPr>
      <w:sdtEndPr/>
      <w:sdtContent>
        <w:p w14:paraId="3983C3DF" w14:textId="0B9D10C3" w:rsidR="00B565CF" w:rsidRDefault="00B565CF" w:rsidP="00D57DD8">
          <w:pPr>
            <w:pStyle w:val="ARIAL15COMPONENTHEADING"/>
          </w:pPr>
          <w:r w:rsidRPr="0089287E">
            <w:t>APPENDIX</w:t>
          </w:r>
          <w:r w:rsidRPr="0089287E">
            <w:rPr>
              <w:spacing w:val="3"/>
            </w:rPr>
            <w:t xml:space="preserve"> </w:t>
          </w:r>
          <w:r w:rsidRPr="0089287E">
            <w:t>A</w:t>
          </w:r>
          <w:r w:rsidR="00E676B8">
            <w:t>-</w:t>
          </w:r>
          <w:r w:rsidRPr="0089287E">
            <w:t>Contact Lis</w:t>
          </w:r>
          <w:r w:rsidR="00003794">
            <w:t>t</w:t>
          </w:r>
        </w:p>
      </w:sdtContent>
    </w:sdt>
    <w:p w14:paraId="0EFE1B8E" w14:textId="77777777" w:rsidR="00B565CF" w:rsidRDefault="00B565CF" w:rsidP="00B565CF">
      <w:pPr>
        <w:jc w:val="center"/>
        <w:rPr>
          <w:b/>
          <w:sz w:val="40"/>
        </w:rPr>
      </w:pPr>
    </w:p>
    <w:p w14:paraId="4573CC62" w14:textId="77777777" w:rsidR="00B565CF" w:rsidRPr="0089287E" w:rsidRDefault="00B565CF" w:rsidP="00B565CF">
      <w:pPr>
        <w:pStyle w:val="BodyText"/>
        <w:rPr>
          <w:rFonts w:ascii="Arial" w:hAnsi="Arial" w:cs="Arial"/>
          <w:sz w:val="20"/>
        </w:rPr>
      </w:pPr>
    </w:p>
    <w:p w14:paraId="0674B57B" w14:textId="77777777" w:rsidR="00B565CF" w:rsidRPr="0089287E" w:rsidRDefault="00B565CF" w:rsidP="00B565CF">
      <w:pPr>
        <w:pStyle w:val="BodyText"/>
        <w:rPr>
          <w:rFonts w:ascii="Arial" w:hAnsi="Arial" w:cs="Arial"/>
          <w:sz w:val="20"/>
        </w:rPr>
      </w:pPr>
    </w:p>
    <w:p w14:paraId="4662D60C" w14:textId="77777777" w:rsidR="00B565CF" w:rsidRPr="0089287E" w:rsidRDefault="00B565CF" w:rsidP="00B565CF">
      <w:pPr>
        <w:pStyle w:val="BodyText"/>
        <w:rPr>
          <w:rFonts w:ascii="Arial" w:hAnsi="Arial" w:cs="Arial"/>
          <w:sz w:val="20"/>
        </w:rPr>
      </w:pPr>
    </w:p>
    <w:p w14:paraId="58BA6432" w14:textId="77777777" w:rsidR="00B565CF" w:rsidRPr="0089287E" w:rsidRDefault="00B565CF" w:rsidP="00B565CF">
      <w:pPr>
        <w:pStyle w:val="BodyText"/>
        <w:rPr>
          <w:rFonts w:ascii="Arial" w:hAnsi="Arial" w:cs="Arial"/>
          <w:sz w:val="20"/>
        </w:rPr>
      </w:pPr>
    </w:p>
    <w:p w14:paraId="01A2CA34" w14:textId="77777777" w:rsidR="00B565CF" w:rsidRPr="0089287E" w:rsidRDefault="00B565CF" w:rsidP="00B565CF">
      <w:pPr>
        <w:pStyle w:val="BodyText"/>
        <w:rPr>
          <w:rFonts w:ascii="Arial" w:hAnsi="Arial" w:cs="Arial"/>
          <w:sz w:val="20"/>
        </w:rPr>
      </w:pPr>
    </w:p>
    <w:p w14:paraId="5D33DFEA" w14:textId="77777777" w:rsidR="00B565CF" w:rsidRPr="0089287E" w:rsidRDefault="00B565CF" w:rsidP="00B565CF">
      <w:pPr>
        <w:pStyle w:val="BodyText"/>
        <w:rPr>
          <w:rFonts w:ascii="Arial" w:hAnsi="Arial" w:cs="Arial"/>
          <w:sz w:val="20"/>
        </w:rPr>
      </w:pPr>
    </w:p>
    <w:p w14:paraId="2A220899" w14:textId="77777777" w:rsidR="00B565CF" w:rsidRPr="0089287E" w:rsidRDefault="00B565CF" w:rsidP="00B565CF">
      <w:pPr>
        <w:pStyle w:val="BodyText"/>
        <w:rPr>
          <w:rFonts w:ascii="Arial" w:hAnsi="Arial" w:cs="Arial"/>
          <w:sz w:val="20"/>
        </w:rPr>
      </w:pPr>
    </w:p>
    <w:p w14:paraId="76B0ACCC" w14:textId="77777777" w:rsidR="00B565CF" w:rsidRPr="0089287E" w:rsidRDefault="00B565CF" w:rsidP="00B565CF">
      <w:pPr>
        <w:pStyle w:val="BodyText"/>
        <w:rPr>
          <w:rFonts w:ascii="Arial" w:hAnsi="Arial" w:cs="Arial"/>
          <w:sz w:val="20"/>
        </w:rPr>
      </w:pPr>
    </w:p>
    <w:p w14:paraId="72E1F86E" w14:textId="77777777" w:rsidR="00B565CF" w:rsidRPr="0089287E" w:rsidRDefault="00B565CF" w:rsidP="00B565CF">
      <w:pPr>
        <w:pStyle w:val="BodyText"/>
        <w:rPr>
          <w:rFonts w:ascii="Arial" w:hAnsi="Arial" w:cs="Arial"/>
          <w:sz w:val="20"/>
        </w:rPr>
      </w:pPr>
    </w:p>
    <w:p w14:paraId="62048A92" w14:textId="77777777" w:rsidR="00B565CF" w:rsidRPr="0089287E" w:rsidRDefault="00B565CF" w:rsidP="00B565CF">
      <w:pPr>
        <w:pStyle w:val="BodyText"/>
        <w:rPr>
          <w:rFonts w:ascii="Arial" w:hAnsi="Arial" w:cs="Arial"/>
          <w:sz w:val="20"/>
        </w:rPr>
      </w:pPr>
    </w:p>
    <w:p w14:paraId="6344F18E" w14:textId="77777777" w:rsidR="00B565CF" w:rsidRPr="0089287E" w:rsidRDefault="00B565CF" w:rsidP="00B565CF">
      <w:pPr>
        <w:pStyle w:val="BodyText"/>
        <w:rPr>
          <w:rFonts w:ascii="Arial" w:hAnsi="Arial" w:cs="Arial"/>
          <w:sz w:val="20"/>
        </w:rPr>
      </w:pPr>
    </w:p>
    <w:p w14:paraId="66F3D1B7" w14:textId="77777777" w:rsidR="00B565CF" w:rsidRDefault="00B565CF" w:rsidP="00B565CF">
      <w:pPr>
        <w:pStyle w:val="BodyText"/>
        <w:rPr>
          <w:rFonts w:ascii="Arial" w:hAnsi="Arial" w:cs="Arial"/>
          <w:sz w:val="20"/>
        </w:rPr>
      </w:pPr>
    </w:p>
    <w:p w14:paraId="32C1405C" w14:textId="77777777" w:rsidR="00B565CF" w:rsidRDefault="00B565CF" w:rsidP="00B565CF">
      <w:pPr>
        <w:pStyle w:val="BodyText"/>
        <w:rPr>
          <w:rFonts w:ascii="Arial" w:hAnsi="Arial" w:cs="Arial"/>
          <w:sz w:val="20"/>
        </w:rPr>
      </w:pPr>
    </w:p>
    <w:p w14:paraId="3ACECBF5" w14:textId="77777777" w:rsidR="00B565CF" w:rsidRDefault="00B565CF" w:rsidP="00B565CF">
      <w:pPr>
        <w:pStyle w:val="BodyText"/>
        <w:rPr>
          <w:rFonts w:ascii="Arial" w:hAnsi="Arial" w:cs="Arial"/>
          <w:sz w:val="20"/>
        </w:rPr>
      </w:pPr>
    </w:p>
    <w:p w14:paraId="2A735B3C" w14:textId="77777777" w:rsidR="00B565CF" w:rsidRDefault="00B565CF" w:rsidP="00B565CF">
      <w:pPr>
        <w:pStyle w:val="BodyText"/>
        <w:rPr>
          <w:rFonts w:ascii="Arial" w:hAnsi="Arial" w:cs="Arial"/>
          <w:sz w:val="20"/>
        </w:rPr>
      </w:pPr>
    </w:p>
    <w:p w14:paraId="267FCF7C" w14:textId="77777777" w:rsidR="00B565CF" w:rsidRDefault="00B565CF" w:rsidP="00B565CF">
      <w:pPr>
        <w:pStyle w:val="BodyText"/>
        <w:rPr>
          <w:rFonts w:ascii="Arial" w:hAnsi="Arial" w:cs="Arial"/>
          <w:sz w:val="20"/>
        </w:rPr>
      </w:pPr>
    </w:p>
    <w:p w14:paraId="104794DA" w14:textId="77777777" w:rsidR="00B565CF" w:rsidRDefault="00B565CF" w:rsidP="00B565CF">
      <w:pPr>
        <w:pStyle w:val="BodyText"/>
        <w:rPr>
          <w:rFonts w:ascii="Arial" w:hAnsi="Arial" w:cs="Arial"/>
          <w:sz w:val="20"/>
        </w:rPr>
      </w:pPr>
    </w:p>
    <w:p w14:paraId="252629A4" w14:textId="77777777" w:rsidR="00B565CF" w:rsidRDefault="00B565CF" w:rsidP="00B565CF">
      <w:pPr>
        <w:pStyle w:val="BodyText"/>
        <w:rPr>
          <w:rFonts w:ascii="Arial" w:hAnsi="Arial" w:cs="Arial"/>
          <w:sz w:val="20"/>
        </w:rPr>
      </w:pPr>
    </w:p>
    <w:p w14:paraId="44184621" w14:textId="77777777" w:rsidR="00B565CF" w:rsidRDefault="00B565CF" w:rsidP="00B565CF">
      <w:pPr>
        <w:pStyle w:val="BodyText"/>
        <w:rPr>
          <w:rFonts w:ascii="Arial" w:hAnsi="Arial" w:cs="Arial"/>
          <w:sz w:val="20"/>
        </w:rPr>
      </w:pPr>
    </w:p>
    <w:p w14:paraId="724739C0" w14:textId="77777777" w:rsidR="00B565CF" w:rsidRDefault="00B565CF" w:rsidP="00B565CF">
      <w:pPr>
        <w:pStyle w:val="BodyText"/>
        <w:rPr>
          <w:rFonts w:ascii="Arial" w:hAnsi="Arial" w:cs="Arial"/>
          <w:sz w:val="20"/>
        </w:rPr>
      </w:pPr>
    </w:p>
    <w:p w14:paraId="317F6BD1" w14:textId="77777777" w:rsidR="00B565CF" w:rsidRDefault="00B565CF" w:rsidP="00B565CF">
      <w:pPr>
        <w:pStyle w:val="BodyText"/>
        <w:rPr>
          <w:rFonts w:ascii="Arial" w:hAnsi="Arial" w:cs="Arial"/>
          <w:sz w:val="20"/>
        </w:rPr>
      </w:pPr>
    </w:p>
    <w:p w14:paraId="00580E84" w14:textId="77777777" w:rsidR="00B565CF" w:rsidRDefault="00B565CF" w:rsidP="00B565CF">
      <w:pPr>
        <w:pStyle w:val="BodyText"/>
        <w:rPr>
          <w:rFonts w:ascii="Arial" w:hAnsi="Arial" w:cs="Arial"/>
          <w:sz w:val="20"/>
        </w:rPr>
      </w:pPr>
    </w:p>
    <w:p w14:paraId="4D318C68" w14:textId="77777777" w:rsidR="00B565CF" w:rsidRDefault="00B565CF" w:rsidP="00B565CF">
      <w:pPr>
        <w:pStyle w:val="BodyText"/>
        <w:rPr>
          <w:rFonts w:ascii="Arial" w:hAnsi="Arial" w:cs="Arial"/>
          <w:sz w:val="20"/>
        </w:rPr>
      </w:pPr>
    </w:p>
    <w:p w14:paraId="00E4634E" w14:textId="77777777" w:rsidR="00B565CF" w:rsidRDefault="00B565CF" w:rsidP="00B565CF">
      <w:pPr>
        <w:pStyle w:val="BodyText"/>
        <w:rPr>
          <w:rFonts w:ascii="Arial" w:hAnsi="Arial" w:cs="Arial"/>
          <w:sz w:val="20"/>
        </w:rPr>
      </w:pPr>
    </w:p>
    <w:p w14:paraId="54C249F4" w14:textId="77777777" w:rsidR="00B565CF" w:rsidRDefault="00B565CF" w:rsidP="00B565CF">
      <w:pPr>
        <w:pStyle w:val="BodyText"/>
        <w:rPr>
          <w:rFonts w:ascii="Arial" w:hAnsi="Arial" w:cs="Arial"/>
          <w:sz w:val="20"/>
        </w:rPr>
      </w:pPr>
    </w:p>
    <w:p w14:paraId="3C9BEC56" w14:textId="77777777" w:rsidR="00B565CF" w:rsidRDefault="00B565CF" w:rsidP="00B565CF">
      <w:pPr>
        <w:pStyle w:val="BodyText"/>
        <w:rPr>
          <w:rFonts w:ascii="Arial" w:hAnsi="Arial" w:cs="Arial"/>
          <w:sz w:val="20"/>
        </w:rPr>
      </w:pPr>
    </w:p>
    <w:p w14:paraId="44C66440" w14:textId="77777777" w:rsidR="00B565CF" w:rsidRDefault="00B565CF" w:rsidP="00B565CF">
      <w:pPr>
        <w:pStyle w:val="BodyText"/>
        <w:rPr>
          <w:rFonts w:ascii="Arial" w:hAnsi="Arial" w:cs="Arial"/>
          <w:sz w:val="20"/>
        </w:rPr>
      </w:pPr>
    </w:p>
    <w:p w14:paraId="0A00D042" w14:textId="77777777" w:rsidR="00B565CF" w:rsidRDefault="00B565CF" w:rsidP="00B565CF">
      <w:pPr>
        <w:pStyle w:val="BodyText"/>
        <w:rPr>
          <w:rFonts w:ascii="Arial" w:hAnsi="Arial" w:cs="Arial"/>
          <w:sz w:val="20"/>
        </w:rPr>
      </w:pPr>
    </w:p>
    <w:p w14:paraId="5C4221C2" w14:textId="77777777" w:rsidR="00B565CF" w:rsidRDefault="00B565CF" w:rsidP="00B565CF">
      <w:pPr>
        <w:pStyle w:val="BodyText"/>
        <w:rPr>
          <w:rFonts w:ascii="Arial" w:hAnsi="Arial" w:cs="Arial"/>
          <w:sz w:val="20"/>
        </w:rPr>
      </w:pPr>
    </w:p>
    <w:p w14:paraId="7015E8A3" w14:textId="77777777" w:rsidR="00B565CF" w:rsidRDefault="00B565CF" w:rsidP="00B565CF">
      <w:pPr>
        <w:pStyle w:val="BodyText"/>
        <w:rPr>
          <w:rFonts w:ascii="Arial" w:hAnsi="Arial" w:cs="Arial"/>
          <w:sz w:val="20"/>
        </w:rPr>
      </w:pPr>
    </w:p>
    <w:p w14:paraId="138ABB44" w14:textId="77777777" w:rsidR="00B565CF" w:rsidRPr="0089287E" w:rsidRDefault="00B565CF" w:rsidP="00B565CF">
      <w:pPr>
        <w:pStyle w:val="BodyText"/>
        <w:rPr>
          <w:rFonts w:ascii="Arial" w:hAnsi="Arial" w:cs="Arial"/>
          <w:sz w:val="20"/>
        </w:rPr>
      </w:pPr>
    </w:p>
    <w:p w14:paraId="4C3ED188" w14:textId="77777777" w:rsidR="00B565CF" w:rsidRPr="0089287E" w:rsidRDefault="00B565CF" w:rsidP="00B565CF">
      <w:pPr>
        <w:pStyle w:val="BodyText"/>
        <w:rPr>
          <w:rFonts w:ascii="Arial" w:hAnsi="Arial" w:cs="Arial"/>
          <w:sz w:val="20"/>
        </w:rPr>
      </w:pPr>
    </w:p>
    <w:p w14:paraId="20F9203B" w14:textId="77777777" w:rsidR="00B565CF" w:rsidRPr="0089287E" w:rsidRDefault="00B565CF" w:rsidP="00B565CF">
      <w:pPr>
        <w:pStyle w:val="BodyText"/>
        <w:rPr>
          <w:rFonts w:ascii="Arial" w:hAnsi="Arial" w:cs="Arial"/>
          <w:sz w:val="20"/>
        </w:rPr>
      </w:pPr>
    </w:p>
    <w:p w14:paraId="10563866" w14:textId="43B06FDA" w:rsidR="00B565CF" w:rsidRDefault="00B565CF" w:rsidP="00B565CF">
      <w:pPr>
        <w:pStyle w:val="BodyText"/>
        <w:rPr>
          <w:rFonts w:ascii="Arial" w:hAnsi="Arial" w:cs="Arial"/>
          <w:sz w:val="20"/>
        </w:rPr>
      </w:pPr>
    </w:p>
    <w:p w14:paraId="62BFC719" w14:textId="7246002B" w:rsidR="00C04E9F" w:rsidRDefault="00C04E9F" w:rsidP="00B565CF">
      <w:pPr>
        <w:pStyle w:val="BodyText"/>
        <w:rPr>
          <w:rFonts w:ascii="Arial" w:hAnsi="Arial" w:cs="Arial"/>
          <w:sz w:val="20"/>
        </w:rPr>
      </w:pPr>
    </w:p>
    <w:p w14:paraId="66888989" w14:textId="77777777" w:rsidR="007F61F6" w:rsidRDefault="007F61F6" w:rsidP="00B565CF">
      <w:pPr>
        <w:jc w:val="center"/>
        <w:rPr>
          <w:b/>
          <w:sz w:val="40"/>
        </w:rPr>
      </w:pPr>
    </w:p>
    <w:p w14:paraId="73027DD0" w14:textId="77777777" w:rsidR="007F61F6" w:rsidRDefault="007F61F6" w:rsidP="00B565CF">
      <w:pPr>
        <w:jc w:val="center"/>
        <w:rPr>
          <w:b/>
          <w:sz w:val="40"/>
        </w:rPr>
      </w:pPr>
    </w:p>
    <w:p w14:paraId="6AD882C9" w14:textId="77777777" w:rsidR="007F61F6" w:rsidRDefault="007F61F6" w:rsidP="00B565CF">
      <w:pPr>
        <w:jc w:val="center"/>
        <w:rPr>
          <w:b/>
          <w:sz w:val="40"/>
        </w:rPr>
      </w:pPr>
    </w:p>
    <w:p w14:paraId="15470B99" w14:textId="77777777" w:rsidR="007F61F6" w:rsidRDefault="007F61F6" w:rsidP="00B565CF">
      <w:pPr>
        <w:jc w:val="center"/>
        <w:rPr>
          <w:b/>
          <w:sz w:val="40"/>
        </w:rPr>
      </w:pPr>
    </w:p>
    <w:p w14:paraId="2128AA74" w14:textId="77777777" w:rsidR="007F61F6" w:rsidRDefault="007F61F6" w:rsidP="00B565CF">
      <w:pPr>
        <w:jc w:val="center"/>
        <w:rPr>
          <w:b/>
          <w:sz w:val="40"/>
        </w:rPr>
      </w:pPr>
    </w:p>
    <w:p w14:paraId="03B96121" w14:textId="77777777" w:rsidR="00916076" w:rsidRDefault="00916076" w:rsidP="00B565CF">
      <w:pPr>
        <w:jc w:val="center"/>
        <w:rPr>
          <w:b/>
          <w:sz w:val="40"/>
        </w:rPr>
        <w:sectPr w:rsidR="00916076" w:rsidSect="008E6CAE">
          <w:pgSz w:w="12240" w:h="15840"/>
          <w:pgMar w:top="1500" w:right="1320" w:bottom="280" w:left="1340" w:header="720" w:footer="720" w:gutter="0"/>
          <w:pgNumType w:start="0"/>
          <w:cols w:space="720"/>
          <w:formProt w:val="0"/>
          <w:docGrid w:linePitch="326"/>
        </w:sectPr>
      </w:pPr>
    </w:p>
    <w:p w14:paraId="042F7432" w14:textId="77777777" w:rsidR="0055589A" w:rsidRDefault="0055589A" w:rsidP="00B565CF">
      <w:pPr>
        <w:jc w:val="center"/>
        <w:rPr>
          <w:b/>
          <w:sz w:val="40"/>
        </w:rPr>
      </w:pPr>
    </w:p>
    <w:sdt>
      <w:sdtPr>
        <w:rPr>
          <w:rFonts w:eastAsia="Times New Roman" w:cs="Arial"/>
          <w:b/>
          <w:bCs/>
          <w:sz w:val="40"/>
          <w:szCs w:val="30"/>
          <w:u w:val="single"/>
        </w:rPr>
        <w:id w:val="282010427"/>
        <w:lock w:val="contentLocked"/>
        <w:placeholder>
          <w:docPart w:val="DefaultPlaceholder_-1854013440"/>
        </w:placeholder>
        <w:group/>
      </w:sdtPr>
      <w:sdtEndPr>
        <w:rPr>
          <w:sz w:val="30"/>
        </w:rPr>
      </w:sdtEndPr>
      <w:sdtContent>
        <w:p w14:paraId="4D2A6763" w14:textId="11B28367" w:rsidR="0055589A" w:rsidRDefault="0055589A" w:rsidP="00B565CF">
          <w:pPr>
            <w:jc w:val="center"/>
            <w:rPr>
              <w:b/>
              <w:sz w:val="40"/>
            </w:rPr>
          </w:pPr>
        </w:p>
        <w:sdt>
          <w:sdtPr>
            <w:id w:val="-1025238074"/>
            <w:lock w:val="contentLocked"/>
            <w:placeholder>
              <w:docPart w:val="DefaultPlaceholder_-1854013440"/>
            </w:placeholder>
          </w:sdtPr>
          <w:sdtEndPr/>
          <w:sdtContent>
            <w:p w14:paraId="7FE9D5DE" w14:textId="182869E3" w:rsidR="00B565CF" w:rsidRPr="0089287E" w:rsidRDefault="00B565CF" w:rsidP="00890125">
              <w:pPr>
                <w:pStyle w:val="ARIAL15COMPONENTHEADING"/>
              </w:pPr>
              <w:r w:rsidRPr="0089287E">
                <w:t>APPENDIX</w:t>
              </w:r>
              <w:r w:rsidRPr="0089287E">
                <w:rPr>
                  <w:spacing w:val="3"/>
                </w:rPr>
                <w:t xml:space="preserve"> </w:t>
              </w:r>
              <w:r w:rsidRPr="0089287E">
                <w:t>B</w:t>
              </w:r>
              <w:r w:rsidR="0041731B">
                <w:t>-</w:t>
              </w:r>
              <w:r w:rsidRPr="0089287E">
                <w:t xml:space="preserve">Public </w:t>
              </w:r>
              <w:r w:rsidR="00D17E67">
                <w:t xml:space="preserve">Participation </w:t>
              </w:r>
              <w:r w:rsidRPr="0089287E">
                <w:t>Meeting Notice</w:t>
              </w:r>
            </w:p>
          </w:sdtContent>
        </w:sdt>
        <w:sdt>
          <w:sdtPr>
            <w:id w:val="-612134301"/>
            <w:lock w:val="contentLocked"/>
            <w:placeholder>
              <w:docPart w:val="DefaultPlaceholder_-1854013440"/>
            </w:placeholder>
          </w:sdtPr>
          <w:sdtEndPr/>
          <w:sdtContent>
            <w:p w14:paraId="48BEA4F4" w14:textId="7B806D10" w:rsidR="00B565CF" w:rsidRPr="0089287E" w:rsidRDefault="00B565CF" w:rsidP="00890125">
              <w:pPr>
                <w:pStyle w:val="ARIAL15COMPONENTHEADING"/>
                <w:sectPr w:rsidR="00B565CF" w:rsidRPr="0089287E" w:rsidSect="008E6CAE">
                  <w:pgSz w:w="12240" w:h="15840"/>
                  <w:pgMar w:top="1500" w:right="1320" w:bottom="280" w:left="1340" w:header="720" w:footer="720" w:gutter="0"/>
                  <w:pgNumType w:start="0"/>
                  <w:cols w:space="720"/>
                  <w:formProt w:val="0"/>
                  <w:docGrid w:linePitch="326"/>
                </w:sectPr>
              </w:pPr>
              <w:r w:rsidRPr="0089287E">
                <w:t>(English</w:t>
              </w:r>
              <w:r w:rsidR="001E40CF" w:rsidRPr="0089287E">
                <w:rPr>
                  <w:spacing w:val="-1"/>
                </w:rPr>
                <w:t xml:space="preserve"> </w:t>
              </w:r>
              <w:sdt>
                <w:sdtPr>
                  <w:rPr>
                    <w:rStyle w:val="arial15"/>
                  </w:rPr>
                  <w:alias w:val="Insert Other Languages Proposed or Recommended"/>
                  <w:tag w:val="Insert Other Languages"/>
                  <w:id w:val="-233787984"/>
                  <w:placeholder>
                    <w:docPart w:val="3C61C02C65B24BF9A16B54249984A853"/>
                  </w:placeholder>
                </w:sdtPr>
                <w:sdtEndPr>
                  <w:rPr>
                    <w:rStyle w:val="arial15"/>
                  </w:rPr>
                </w:sdtEndPr>
                <w:sdtContent>
                  <w:r w:rsidR="001E40CF" w:rsidRPr="00D11B16">
                    <w:rPr>
                      <w:rStyle w:val="arial15"/>
                    </w:rPr>
                    <w:t>[and Ot</w:t>
                  </w:r>
                  <w:r w:rsidR="001E40CF">
                    <w:rPr>
                      <w:rStyle w:val="arial15"/>
                    </w:rPr>
                    <w:t>he</w:t>
                  </w:r>
                  <w:r w:rsidR="001E40CF" w:rsidRPr="00D11B16">
                    <w:rPr>
                      <w:rStyle w:val="arial15"/>
                    </w:rPr>
                    <w:t>r Language(s)</w:t>
                  </w:r>
                  <w:r w:rsidR="00B152A7">
                    <w:rPr>
                      <w:rStyle w:val="arial15"/>
                    </w:rPr>
                    <w:t>]</w:t>
                  </w:r>
                </w:sdtContent>
              </w:sdt>
              <w:r w:rsidR="001E40CF">
                <w:t>)</w:t>
              </w:r>
            </w:p>
          </w:sdtContent>
        </w:sdt>
      </w:sdtContent>
    </w:sdt>
    <w:sdt>
      <w:sdtPr>
        <w:rPr>
          <w:b/>
          <w:sz w:val="72"/>
          <w:szCs w:val="72"/>
        </w:rPr>
        <w:id w:val="86895712"/>
        <w:lock w:val="contentLocked"/>
        <w:placeholder>
          <w:docPart w:val="DefaultPlaceholder_-1854013440"/>
        </w:placeholder>
      </w:sdtPr>
      <w:sdtEndPr>
        <w:rPr>
          <w:b w:val="0"/>
          <w:sz w:val="36"/>
          <w:szCs w:val="36"/>
        </w:rPr>
      </w:sdtEndPr>
      <w:sdtContent>
        <w:p w14:paraId="776682DA" w14:textId="6E6DBA75" w:rsidR="00B434E5" w:rsidRPr="009E5C9E" w:rsidRDefault="00B434E5" w:rsidP="00B434E5">
          <w:pPr>
            <w:jc w:val="center"/>
            <w:rPr>
              <w:b/>
              <w:sz w:val="52"/>
              <w:szCs w:val="52"/>
            </w:rPr>
          </w:pPr>
          <w:r w:rsidRPr="009E5C9E">
            <w:rPr>
              <w:b/>
              <w:sz w:val="52"/>
              <w:szCs w:val="52"/>
            </w:rPr>
            <w:t xml:space="preserve">YOU ARE </w:t>
          </w:r>
          <w:r w:rsidR="001174CF" w:rsidRPr="009E5C9E">
            <w:rPr>
              <w:b/>
              <w:sz w:val="52"/>
              <w:szCs w:val="52"/>
            </w:rPr>
            <w:t>I</w:t>
          </w:r>
          <w:r w:rsidR="007959DE" w:rsidRPr="009E5C9E">
            <w:rPr>
              <w:b/>
              <w:sz w:val="52"/>
              <w:szCs w:val="52"/>
            </w:rPr>
            <w:t>N</w:t>
          </w:r>
          <w:r w:rsidRPr="009E5C9E">
            <w:rPr>
              <w:b/>
              <w:sz w:val="52"/>
              <w:szCs w:val="52"/>
            </w:rPr>
            <w:t>V</w:t>
          </w:r>
          <w:r w:rsidR="001E40CF" w:rsidRPr="009E5C9E">
            <w:rPr>
              <w:b/>
              <w:sz w:val="52"/>
              <w:szCs w:val="52"/>
            </w:rPr>
            <w:t>IT</w:t>
          </w:r>
          <w:r w:rsidRPr="009E5C9E">
            <w:rPr>
              <w:b/>
              <w:sz w:val="52"/>
              <w:szCs w:val="52"/>
            </w:rPr>
            <w:t xml:space="preserve">ED </w:t>
          </w:r>
        </w:p>
        <w:p w14:paraId="0852A039" w14:textId="68004BED" w:rsidR="00B565CF" w:rsidRPr="004F0DE3" w:rsidRDefault="00606264" w:rsidP="00B565CF">
          <w:pPr>
            <w:jc w:val="center"/>
            <w:rPr>
              <w:sz w:val="36"/>
              <w:szCs w:val="36"/>
            </w:rPr>
          </w:pPr>
          <w:r w:rsidRPr="004F0DE3">
            <w:rPr>
              <w:sz w:val="36"/>
              <w:szCs w:val="36"/>
            </w:rPr>
            <w:t>Public Participation Plan M</w:t>
          </w:r>
          <w:r w:rsidR="00B565CF" w:rsidRPr="004F0DE3">
            <w:rPr>
              <w:sz w:val="36"/>
              <w:szCs w:val="36"/>
            </w:rPr>
            <w:t>eeting</w:t>
          </w:r>
        </w:p>
      </w:sdtContent>
    </w:sdt>
    <w:p w14:paraId="5C457C41" w14:textId="3E048D39" w:rsidR="00764A91" w:rsidRDefault="00B11296" w:rsidP="00764A91">
      <w:pPr>
        <w:jc w:val="center"/>
        <w:rPr>
          <w:rStyle w:val="16BOLD"/>
        </w:rPr>
      </w:pPr>
      <w:sdt>
        <w:sdtPr>
          <w:rPr>
            <w:rStyle w:val="16BOLD"/>
          </w:rPr>
          <w:alias w:val="[INSERT PROPOSED DATE]"/>
          <w:tag w:val="propdate"/>
          <w:id w:val="-1515611946"/>
          <w:placeholder>
            <w:docPart w:val="8288619BF5FF4BCD88F8EB10D42D427D"/>
          </w:placeholder>
          <w:showingPlcHdr/>
          <w:dataBinding w:prefixMappings="xmlns:ns0='http://schemas.microsoft.com/office/2006/coverPageProps' " w:xpath="/ns0:CoverPageProperties[1]/ns0:PublishDate[1]" w:storeItemID="{55AF091B-3C7A-41E3-B477-F2FDAA23CFDA}"/>
          <w:date w:fullDate="2026-05-22T00:00:00Z">
            <w:dateFormat w:val="dddd, MMMM d, yyyy"/>
            <w:lid w:val="en-US"/>
            <w:storeMappedDataAs w:val="dateTime"/>
            <w:calendar w:val="gregorian"/>
          </w:date>
        </w:sdtPr>
        <w:sdtEndPr>
          <w:rPr>
            <w:rStyle w:val="DefaultParagraphFont"/>
            <w:b w:val="0"/>
            <w:sz w:val="24"/>
          </w:rPr>
        </w:sdtEndPr>
        <w:sdtContent>
          <w:r w:rsidR="001A2924" w:rsidRPr="00F47F98">
            <w:rPr>
              <w:rStyle w:val="PlaceholderText"/>
              <w:rFonts w:cs="Arial"/>
              <w:b/>
              <w:bCs/>
              <w:color w:val="auto"/>
              <w:sz w:val="32"/>
              <w:szCs w:val="32"/>
            </w:rPr>
            <w:t>[INSERT PROPOSED DATE]</w:t>
          </w:r>
        </w:sdtContent>
      </w:sdt>
      <w:r w:rsidR="00B565CF" w:rsidRPr="000E1592">
        <w:rPr>
          <w:color w:val="FF00FF"/>
          <w:sz w:val="28"/>
          <w:szCs w:val="28"/>
        </w:rPr>
        <w:t xml:space="preserve"> </w:t>
      </w:r>
      <w:r w:rsidR="00B565CF" w:rsidRPr="000E1592">
        <w:rPr>
          <w:sz w:val="28"/>
          <w:szCs w:val="28"/>
        </w:rPr>
        <w:t>at</w:t>
      </w:r>
      <w:r w:rsidR="00B565CF" w:rsidRPr="000E1592">
        <w:rPr>
          <w:spacing w:val="-2"/>
          <w:sz w:val="28"/>
          <w:szCs w:val="28"/>
        </w:rPr>
        <w:t xml:space="preserve"> </w:t>
      </w:r>
      <w:sdt>
        <w:sdtPr>
          <w:rPr>
            <w:rStyle w:val="16BOLD"/>
          </w:rPr>
          <w:alias w:val="INSERT PROPOSED MEETING TIME"/>
          <w:tag w:val="INSERT PROPOSED MEETING TIME"/>
          <w:id w:val="1030232677"/>
          <w:placeholder>
            <w:docPart w:val="DefaultPlaceholder_-1854013440"/>
          </w:placeholder>
        </w:sdtPr>
        <w:sdtEndPr>
          <w:rPr>
            <w:rStyle w:val="16BOLD"/>
          </w:rPr>
        </w:sdtEndPr>
        <w:sdtContent>
          <w:r w:rsidR="00657719" w:rsidRPr="00692FD3">
            <w:rPr>
              <w:rStyle w:val="16BOLD"/>
            </w:rPr>
            <w:t>[</w:t>
          </w:r>
          <w:r w:rsidR="00CA1775" w:rsidRPr="00692FD3">
            <w:rPr>
              <w:rStyle w:val="16BOLD"/>
            </w:rPr>
            <w:t xml:space="preserve">INSERT </w:t>
          </w:r>
          <w:r w:rsidR="00394A0E" w:rsidRPr="00692FD3">
            <w:rPr>
              <w:rStyle w:val="16BOLD"/>
            </w:rPr>
            <w:t xml:space="preserve">PROPOSED </w:t>
          </w:r>
          <w:r w:rsidR="00CA1775" w:rsidRPr="00692FD3">
            <w:rPr>
              <w:rStyle w:val="16BOLD"/>
            </w:rPr>
            <w:t>TIME</w:t>
          </w:r>
          <w:r w:rsidR="00657719" w:rsidRPr="00692FD3">
            <w:rPr>
              <w:rStyle w:val="16BOLD"/>
            </w:rPr>
            <w:t>]</w:t>
          </w:r>
        </w:sdtContent>
      </w:sdt>
      <w:bookmarkStart w:id="48" w:name="_Hlk100751834"/>
    </w:p>
    <w:bookmarkEnd w:id="48"/>
    <w:p w14:paraId="246A1627" w14:textId="5599D984" w:rsidR="002970A9" w:rsidRDefault="00B11296" w:rsidP="002970A9">
      <w:pPr>
        <w:jc w:val="center"/>
      </w:pPr>
      <w:sdt>
        <w:sdtPr>
          <w:rPr>
            <w:rStyle w:val="ARIAL16BOLD"/>
          </w:rPr>
          <w:alias w:val="[INSERT FACILITY PROJECT/ACTION NAME]"/>
          <w:tag w:val="facprname"/>
          <w:id w:val="698128740"/>
          <w:placeholder>
            <w:docPart w:val="8A38641BF2A04BAA94F64A6D6B616610"/>
          </w:placeholder>
          <w:showingPlcHdr/>
          <w:dataBinding w:prefixMappings="xmlns:ns0='http://purl.org/dc/elements/1.1/' xmlns:ns1='http://schemas.openxmlformats.org/package/2006/metadata/core-properties' " w:xpath="/ns1:coreProperties[1]/ns0:title[1]" w:storeItemID="{6C3C8BC8-F283-45AE-878A-BAB7291924A1}"/>
          <w:text w:multiLine="1"/>
        </w:sdtPr>
        <w:sdtEndPr>
          <w:rPr>
            <w:rStyle w:val="DefaultParagraphFont"/>
            <w:b w:val="0"/>
          </w:rPr>
        </w:sdtEndPr>
        <w:sdtContent>
          <w:r w:rsidR="00496FF6" w:rsidRPr="000B0565">
            <w:rPr>
              <w:rStyle w:val="16BOLD"/>
            </w:rPr>
            <w:t>[INSERT FACILITY AND PROJECT/ACTION NAME]</w:t>
          </w:r>
        </w:sdtContent>
      </w:sdt>
    </w:p>
    <w:p w14:paraId="6DA94C50" w14:textId="5B45AA4D" w:rsidR="00B565CF" w:rsidRPr="00D05DC7" w:rsidRDefault="00AB0459" w:rsidP="00764A91">
      <w:r w:rsidRPr="00221F74">
        <w:rPr>
          <w:b/>
          <w:noProof/>
          <w:sz w:val="70"/>
          <w:szCs w:val="70"/>
        </w:rPr>
        <mc:AlternateContent>
          <mc:Choice Requires="wps">
            <w:drawing>
              <wp:anchor distT="0" distB="0" distL="114300" distR="114300" simplePos="0" relativeHeight="251658240" behindDoc="0" locked="0" layoutInCell="1" allowOverlap="1" wp14:anchorId="7B79165F" wp14:editId="7B2A0D46">
                <wp:simplePos x="0" y="0"/>
                <wp:positionH relativeFrom="column">
                  <wp:posOffset>-223520</wp:posOffset>
                </wp:positionH>
                <wp:positionV relativeFrom="paragraph">
                  <wp:posOffset>66040</wp:posOffset>
                </wp:positionV>
                <wp:extent cx="6614160" cy="0"/>
                <wp:effectExtent l="0" t="19050" r="34290" b="19050"/>
                <wp:wrapNone/>
                <wp:docPr id="20" name="Straight Connector 20"/>
                <wp:cNvGraphicFramePr/>
                <a:graphic xmlns:a="http://schemas.openxmlformats.org/drawingml/2006/main">
                  <a:graphicData uri="http://schemas.microsoft.com/office/word/2010/wordprocessingShape">
                    <wps:wsp>
                      <wps:cNvCnPr/>
                      <wps:spPr>
                        <a:xfrm flipV="1">
                          <a:off x="0" y="0"/>
                          <a:ext cx="6614160" cy="0"/>
                        </a:xfrm>
                        <a:prstGeom prst="line">
                          <a:avLst/>
                        </a:prstGeom>
                        <a:ln w="28575">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37A801C5" id="Straight Connector 20" o:spid="_x0000_s1026" style="position:absolute;flip:y;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7.6pt,5.2pt" to="503.2pt,5.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olwQxQEAAOgDAAAOAAAAZHJzL2Uyb0RvYy54bWysU01v2zAMvQ/YfxB0X2wHbVYYcXpo0V2G&#10;rdjXXZWpWIAkCpIWO/9+lJw4XbfLhl4Ei+R75Huit7eTNewAIWp0HW9WNWfgJPba7Tv+/dvDuxvO&#10;YhKuFwYddPwIkd/u3r7Zjr6FNQ5oegiMSFxsR9/xISXfVlWUA1gRV+jBUVJhsCLRNeyrPoiR2K2p&#10;1nW9qUYMvQ8oIUaK3s9Jviv8SoFMn5WKkJjpOM2WyhnK+ZTParcV7T4IP2h5GkP8xxRWaEdNF6p7&#10;kQT7GfQfVFbLgBFVWkm0FSqlJRQNpKapX6j5OggPRQuZE/1iU3w9WvnpcOceA9kw+thG/xiyikkF&#10;y5TR/ge9adFFk7Kp2HZcbIMpMUnBzaa5ajbkrjznqpkiU/kQ0wdAy/JHx412WZFoxeFjTNSWSs8l&#10;OWwcGzu+vrl+f13KIhrdP2hjcrJsBdyZwA6C3jNNTX4/YnhWRTfjKHiRU77S0cDM/wUU0z2NPQt7&#10;wSmkBJfOvMZRdYYpmmAB1vNkeUUvw/wOPNVnKJQt/Bfwgiid0aUFbLXD8LfuFyvUXH92YNadLXjC&#10;/lgeulhD61ScO61+3tfn9wK//KC7XwAAAP//AwBQSwMEFAAGAAgAAAAhAJoH12LdAAAACgEAAA8A&#10;AABkcnMvZG93bnJldi54bWxMj09Lw0AQxe+C32EZwVu72/qHErMpUhAU9dAoeJ1mxySYnQ3ZbZP6&#10;6Z3iQW8z8x7v/SZfT75TBxpiG9jCYm5AEVfBtVxbeH97mK1AxYTssAtMFo4UYV2cn+WYuTDylg5l&#10;qpWEcMzQQpNSn2kdq4Y8xnnoiUX7DIPHJOtQazfgKOG+00tjbrXHlqWhwZ42DVVf5d5bKLn8ftk+&#10;4bRYVeOz+Xg8luF1Y+3lxXR/ByrRlP7McMIXdCiEaRf27KLqLMyubpZiFcFcgzoZpE6m3e9FF7n+&#10;/0LxAwAA//8DAFBLAQItABQABgAIAAAAIQC2gziS/gAAAOEBAAATAAAAAAAAAAAAAAAAAAAAAABb&#10;Q29udGVudF9UeXBlc10ueG1sUEsBAi0AFAAGAAgAAAAhADj9If/WAAAAlAEAAAsAAAAAAAAAAAAA&#10;AAAALwEAAF9yZWxzLy5yZWxzUEsBAi0AFAAGAAgAAAAhANiiXBDFAQAA6AMAAA4AAAAAAAAAAAAA&#10;AAAALgIAAGRycy9lMm9Eb2MueG1sUEsBAi0AFAAGAAgAAAAhAJoH12LdAAAACgEAAA8AAAAAAAAA&#10;AAAAAAAAHwQAAGRycy9kb3ducmV2LnhtbFBLBQYAAAAABAAEAPMAAAApBQAAAAA=&#10;" strokecolor="black [3213]" strokeweight="2.25pt">
                <v:stroke joinstyle="miter"/>
              </v:line>
            </w:pict>
          </mc:Fallback>
        </mc:AlternateContent>
      </w:r>
    </w:p>
    <w:p w14:paraId="566CC1B2" w14:textId="420C6F00" w:rsidR="009879E5" w:rsidRDefault="00B11296" w:rsidP="005B1AB2">
      <w:pPr>
        <w:ind w:left="-360"/>
      </w:pPr>
      <w:sdt>
        <w:sdtPr>
          <w:rPr>
            <w:rStyle w:val="ARIAL12FILLIN"/>
          </w:rPr>
          <w:alias w:val="[INSERT APPLICANT NAME]"/>
          <w:tag w:val="appname"/>
          <w:id w:val="1128199291"/>
          <w:placeholder>
            <w:docPart w:val="32062CD7D0194F308D5741B72CE78631"/>
          </w:placeholder>
          <w:showingPlcHdr/>
          <w:dataBinding w:prefixMappings="xmlns:ns0='http://schemas.microsoft.com/office/2006/coverPageProps' " w:xpath="/ns0:CoverPageProperties[1]/ns0:Abstract[1]" w:storeItemID="{55AF091B-3C7A-41E3-B477-F2FDAA23CFDA}"/>
          <w:text w:multiLine="1"/>
        </w:sdtPr>
        <w:sdtEndPr>
          <w:rPr>
            <w:rStyle w:val="ARIAL12FILLIN"/>
          </w:rPr>
        </w:sdtEndPr>
        <w:sdtContent>
          <w:r w:rsidR="009A369D" w:rsidRPr="001A6FD1">
            <w:rPr>
              <w:rStyle w:val="PlaceholderText"/>
            </w:rPr>
            <w:t>[</w:t>
          </w:r>
          <w:r w:rsidR="009A369D">
            <w:rPr>
              <w:rStyle w:val="PlaceholderText"/>
            </w:rPr>
            <w:t>INSERT APPLICANT NAME</w:t>
          </w:r>
          <w:r w:rsidR="009A369D" w:rsidRPr="001A6FD1">
            <w:rPr>
              <w:rStyle w:val="PlaceholderText"/>
            </w:rPr>
            <w:t>]</w:t>
          </w:r>
        </w:sdtContent>
      </w:sdt>
      <w:r w:rsidR="0093515C">
        <w:rPr>
          <w:rStyle w:val="ARIAL12FILLIN"/>
        </w:rPr>
        <w:t xml:space="preserve"> </w:t>
      </w:r>
      <w:sdt>
        <w:sdtPr>
          <w:rPr>
            <w:rStyle w:val="ARIAL12FILLIN"/>
          </w:rPr>
          <w:id w:val="-49622587"/>
          <w:lock w:val="contentLocked"/>
          <w:placeholder>
            <w:docPart w:val="DefaultPlaceholder_-1854013440"/>
          </w:placeholder>
        </w:sdtPr>
        <w:sdtEndPr>
          <w:rPr>
            <w:rStyle w:val="DefaultParagraphFont"/>
          </w:rPr>
        </w:sdtEndPr>
        <w:sdtContent>
          <w:r w:rsidR="00606264">
            <w:rPr>
              <w:color w:val="000000" w:themeColor="text1"/>
            </w:rPr>
            <w:t>has developed a Public Participation</w:t>
          </w:r>
          <w:r w:rsidR="006D031B">
            <w:rPr>
              <w:color w:val="000000" w:themeColor="text1"/>
            </w:rPr>
            <w:t xml:space="preserve"> Plan</w:t>
          </w:r>
          <w:r w:rsidR="00606264">
            <w:rPr>
              <w:color w:val="000000" w:themeColor="text1"/>
            </w:rPr>
            <w:t xml:space="preserve"> </w:t>
          </w:r>
          <w:r w:rsidR="006C0428">
            <w:rPr>
              <w:color w:val="000000" w:themeColor="text1"/>
            </w:rPr>
            <w:t xml:space="preserve">(PPP) </w:t>
          </w:r>
          <w:r w:rsidR="00606264">
            <w:t>following the procedural guidance under New York State Department of Environmental Conservation Commissioner Policy 29, Environmental Justice and Permitting (CP-29</w:t>
          </w:r>
          <w:r w:rsidR="00ED5E5C">
            <w:t>)</w:t>
          </w:r>
          <w:r w:rsidR="00606264">
            <w:t xml:space="preserve"> for their proposed project/action</w:t>
          </w:r>
        </w:sdtContent>
      </w:sdt>
      <w:r w:rsidR="00A83755">
        <w:t xml:space="preserve"> </w:t>
      </w:r>
      <w:sdt>
        <w:sdtPr>
          <w:rPr>
            <w:rStyle w:val="ARIAL12FILLIN"/>
          </w:rPr>
          <w:alias w:val="[INSERT PROJECT/ACTION NAME]"/>
          <w:tag w:val="projna"/>
          <w:id w:val="-479383250"/>
          <w:placeholder>
            <w:docPart w:val="6405442D9FF244CA9ED9A600803A6D75"/>
          </w:placeholder>
        </w:sdtPr>
        <w:sdtEndPr>
          <w:rPr>
            <w:rStyle w:val="ARIAL12FILLIN"/>
          </w:rPr>
        </w:sdtEndPr>
        <w:sdtContent>
          <w:r w:rsidR="00F76FAA">
            <w:rPr>
              <w:rStyle w:val="ARIAL12FILLIN"/>
            </w:rPr>
            <w:t>[INSERT PROJECT/ACTION NAME]</w:t>
          </w:r>
        </w:sdtContent>
      </w:sdt>
      <w:r w:rsidR="00941DF8">
        <w:t xml:space="preserve"> </w:t>
      </w:r>
      <w:r w:rsidR="00257252">
        <w:t>which</w:t>
      </w:r>
      <w:r w:rsidR="00F9350D">
        <w:t>:</w:t>
      </w:r>
      <w:r w:rsidR="003D495E">
        <w:t xml:space="preserve"> </w:t>
      </w:r>
    </w:p>
    <w:p w14:paraId="02B1C0F5" w14:textId="193976AE" w:rsidR="009879E5" w:rsidRPr="007049A6" w:rsidRDefault="00B11296" w:rsidP="000E197A">
      <w:pPr>
        <w:pStyle w:val="ListParagraph"/>
        <w:numPr>
          <w:ilvl w:val="0"/>
          <w:numId w:val="19"/>
        </w:numPr>
        <w:rPr>
          <w:bdr w:val="none" w:sz="0" w:space="0" w:color="auto" w:frame="1"/>
        </w:rPr>
      </w:pPr>
      <w:sdt>
        <w:sdtPr>
          <w:id w:val="1575246304"/>
          <w:placeholder>
            <w:docPart w:val="DefaultPlaceholder_-1854013440"/>
          </w:placeholder>
        </w:sdtPr>
        <w:sdtEndPr/>
        <w:sdtContent>
          <w:r w:rsidR="000B7D61" w:rsidRPr="004F0DE3">
            <w:t xml:space="preserve">is </w:t>
          </w:r>
          <w:r w:rsidR="00850BFF" w:rsidRPr="004F0DE3">
            <w:t>located</w:t>
          </w:r>
          <w:r w:rsidR="004178A2" w:rsidRPr="00646C7A">
            <w:rPr>
              <w:color w:val="0070C0"/>
            </w:rPr>
            <w:t xml:space="preserve"> </w:t>
          </w:r>
          <w:r w:rsidR="00850BFF" w:rsidRPr="004F0DE3">
            <w:t>at</w:t>
          </w:r>
        </w:sdtContent>
      </w:sdt>
      <w:r w:rsidR="00850BFF" w:rsidRPr="004F0DE3">
        <w:t xml:space="preserve"> </w:t>
      </w:r>
      <w:sdt>
        <w:sdtPr>
          <w:rPr>
            <w:rStyle w:val="ARIAL12FILLIN"/>
          </w:rPr>
          <w:alias w:val="[INSERT FACILITY/PROJECT SITE LOCATION ADDRESS]"/>
          <w:tag w:val="siteadd1"/>
          <w:id w:val="1815209702"/>
          <w:placeholder>
            <w:docPart w:val="9A781CC9ECC14F348DD759235B9C65AB"/>
          </w:placeholder>
          <w:showingPlcHdr/>
          <w:dataBinding w:prefixMappings="xmlns:ns0='http://purl.org/dc/elements/1.1/' xmlns:ns1='http://schemas.openxmlformats.org/package/2006/metadata/core-properties' " w:xpath="/ns1:coreProperties[1]/ns1:category[1]" w:storeItemID="{6C3C8BC8-F283-45AE-878A-BAB7291924A1}"/>
          <w:text w:multiLine="1"/>
        </w:sdtPr>
        <w:sdtEndPr>
          <w:rPr>
            <w:rStyle w:val="DefaultParagraphFont"/>
            <w:bdr w:val="none" w:sz="0" w:space="0" w:color="auto" w:frame="1"/>
          </w:rPr>
        </w:sdtEndPr>
        <w:sdtContent>
          <w:r w:rsidR="00B86D85" w:rsidRPr="002449A6">
            <w:rPr>
              <w:rStyle w:val="PlaceholderText"/>
            </w:rPr>
            <w:t>[</w:t>
          </w:r>
          <w:r w:rsidR="00B86D85">
            <w:rPr>
              <w:rStyle w:val="PlaceholderText"/>
            </w:rPr>
            <w:t>INSERT FACILITY/PROJECT SITE LOCATION ADDRESS</w:t>
          </w:r>
          <w:r w:rsidR="00B86D85" w:rsidRPr="002449A6">
            <w:rPr>
              <w:rStyle w:val="PlaceholderText"/>
            </w:rPr>
            <w:t>]</w:t>
          </w:r>
        </w:sdtContent>
      </w:sdt>
      <w:r w:rsidR="007049A6">
        <w:rPr>
          <w:bdr w:val="none" w:sz="0" w:space="0" w:color="auto" w:frame="1"/>
        </w:rPr>
        <w:t xml:space="preserve"> </w:t>
      </w:r>
      <w:r w:rsidR="00850BFF" w:rsidRPr="004F0DE3">
        <w:t>in</w:t>
      </w:r>
      <w:r w:rsidR="00850BFF" w:rsidRPr="007049A6">
        <w:rPr>
          <w:color w:val="0070C0"/>
        </w:rPr>
        <w:t xml:space="preserve"> </w:t>
      </w:r>
      <w:sdt>
        <w:sdtPr>
          <w:rPr>
            <w:rStyle w:val="ARIAL12FILLIN"/>
          </w:rPr>
          <w:alias w:val="[INSERT MUNICIPALITY/COUNTY FOR LOCATION OF FACILITY/PROJECT SITE]"/>
          <w:tag w:val="siteadd2"/>
          <w:id w:val="1682466729"/>
          <w:placeholder>
            <w:docPart w:val="E8089EDB85AB4518A010BD0B1023AF79"/>
          </w:placeholder>
          <w:showingPlcHdr/>
          <w:dataBinding w:prefixMappings="xmlns:ns0='http://purl.org/dc/elements/1.1/' xmlns:ns1='http://schemas.openxmlformats.org/package/2006/metadata/core-properties' " w:xpath="/ns1:coreProperties[1]/ns0:description[1]" w:storeItemID="{6C3C8BC8-F283-45AE-878A-BAB7291924A1}"/>
          <w:text/>
        </w:sdtPr>
        <w:sdtEndPr>
          <w:rPr>
            <w:rStyle w:val="DefaultParagraphFont"/>
            <w:color w:val="0070C0"/>
          </w:rPr>
        </w:sdtEndPr>
        <w:sdtContent>
          <w:r w:rsidR="00AA7CAF">
            <w:rPr>
              <w:rStyle w:val="PlaceholderText"/>
            </w:rPr>
            <w:t>[INSERT MUNICIPALITY/COUNTY FOR LOCATION OF FACILITY/PROJECT SITE]</w:t>
          </w:r>
        </w:sdtContent>
      </w:sdt>
      <w:r w:rsidR="00AA7CAF">
        <w:rPr>
          <w:rStyle w:val="ARIAL12FILLIN"/>
        </w:rPr>
        <w:t xml:space="preserve"> </w:t>
      </w:r>
      <w:r w:rsidR="0065734F" w:rsidRPr="004F0DE3">
        <w:t xml:space="preserve"> </w:t>
      </w:r>
      <w:r w:rsidR="00BB0FFD" w:rsidRPr="004F0DE3">
        <w:t>a</w:t>
      </w:r>
      <w:r w:rsidR="00C45E1B" w:rsidRPr="004F0DE3">
        <w:t>nd</w:t>
      </w:r>
      <w:r w:rsidR="009879E5">
        <w:t xml:space="preserve"> </w:t>
      </w:r>
    </w:p>
    <w:sdt>
      <w:sdtPr>
        <w:id w:val="-1740251982"/>
        <w:lock w:val="contentLocked"/>
        <w:placeholder>
          <w:docPart w:val="DefaultPlaceholder_-1854013440"/>
        </w:placeholder>
      </w:sdtPr>
      <w:sdtEndPr/>
      <w:sdtContent>
        <w:p w14:paraId="518E59F5" w14:textId="1CF05CBF" w:rsidR="00606264" w:rsidRPr="004F0DE3" w:rsidRDefault="00606264" w:rsidP="000E197A">
          <w:pPr>
            <w:pStyle w:val="ListParagraph"/>
            <w:numPr>
              <w:ilvl w:val="0"/>
              <w:numId w:val="11"/>
            </w:numPr>
            <w:jc w:val="both"/>
          </w:pPr>
          <w:r w:rsidRPr="004F0DE3">
            <w:t>requires submission of the following permit application(s) to NYSDEC:</w:t>
          </w:r>
        </w:p>
      </w:sdtContent>
    </w:sdt>
    <w:sdt>
      <w:sdtPr>
        <w:alias w:val="[INSERT NYSDEC PERMIT TYPE(S) AND APPLICATION TYPE(S)]"/>
        <w:tag w:val="perapptype"/>
        <w:id w:val="-1720351808"/>
        <w:placeholder>
          <w:docPart w:val="CBBBFBAB8CA0446A933A33ED6E5F2F37"/>
        </w:placeholder>
        <w:showingPlcHdr/>
        <w:dataBinding w:prefixMappings="xmlns:ns0='http://schemas.microsoft.com/office/2006/coverPageProps' " w:xpath="/ns0:CoverPageProperties[1]/ns0:CompanyEmail[1]" w:storeItemID="{55AF091B-3C7A-41E3-B477-F2FDAA23CFDA}"/>
        <w:text w:multiLine="1"/>
      </w:sdtPr>
      <w:sdtEndPr/>
      <w:sdtContent>
        <w:p w14:paraId="5D1DE8EA" w14:textId="6C892EA6" w:rsidR="00606264" w:rsidRPr="00234B54" w:rsidRDefault="002970A9" w:rsidP="000E197A">
          <w:pPr>
            <w:pStyle w:val="ListParagraph"/>
            <w:numPr>
              <w:ilvl w:val="1"/>
              <w:numId w:val="11"/>
            </w:numPr>
          </w:pPr>
          <w:r w:rsidRPr="00914829">
            <w:rPr>
              <w:rStyle w:val="PlaceholderText"/>
              <w:color w:val="7B7B7B" w:themeColor="accent3" w:themeShade="BF"/>
            </w:rPr>
            <w:t>[INSERT NYSDEC PERMIT TYPE(S) AND APPLICATION TYPE(S)]</w:t>
          </w:r>
        </w:p>
      </w:sdtContent>
    </w:sdt>
    <w:p w14:paraId="15FCD188" w14:textId="77777777" w:rsidR="00B878F2" w:rsidRDefault="00B878F2" w:rsidP="00336CE3">
      <w:pPr>
        <w:ind w:left="-360"/>
      </w:pPr>
    </w:p>
    <w:p w14:paraId="725BC93F" w14:textId="2C8F715D" w:rsidR="00ED1855" w:rsidRPr="00ED1855" w:rsidRDefault="00EC7D2D" w:rsidP="00336CE3">
      <w:pPr>
        <w:ind w:left="-360"/>
        <w:rPr>
          <w:color w:val="000100"/>
        </w:rPr>
      </w:pPr>
      <w:r w:rsidRPr="004F0DE3">
        <w:t xml:space="preserve">The purpose of this meeting is to </w:t>
      </w:r>
      <w:r w:rsidRPr="004F0DE3">
        <w:rPr>
          <w:color w:val="000100"/>
        </w:rPr>
        <w:t xml:space="preserve">enhance community awareness of the project and </w:t>
      </w:r>
      <w:r w:rsidR="000F0E59">
        <w:rPr>
          <w:color w:val="000100"/>
        </w:rPr>
        <w:t xml:space="preserve">facilitate </w:t>
      </w:r>
      <w:r w:rsidR="000A6890">
        <w:rPr>
          <w:color w:val="000100"/>
        </w:rPr>
        <w:t xml:space="preserve">meaningful </w:t>
      </w:r>
      <w:r w:rsidRPr="004F0DE3">
        <w:rPr>
          <w:color w:val="000100"/>
        </w:rPr>
        <w:t xml:space="preserve">community engagement and involvement in the review process. </w:t>
      </w:r>
    </w:p>
    <w:p w14:paraId="3A28E425" w14:textId="77777777" w:rsidR="00B565CF" w:rsidRPr="00221F74" w:rsidRDefault="00B565CF" w:rsidP="00B565CF">
      <w:pPr>
        <w:jc w:val="both"/>
      </w:pPr>
    </w:p>
    <w:tbl>
      <w:tblPr>
        <w:tblW w:w="0" w:type="auto"/>
        <w:tblInd w:w="90" w:type="dxa"/>
        <w:tblLayout w:type="fixed"/>
        <w:tblCellMar>
          <w:left w:w="0" w:type="dxa"/>
          <w:right w:w="0" w:type="dxa"/>
        </w:tblCellMar>
        <w:tblLook w:val="01E0" w:firstRow="1" w:lastRow="1" w:firstColumn="1" w:lastColumn="1" w:noHBand="0" w:noVBand="0"/>
      </w:tblPr>
      <w:tblGrid>
        <w:gridCol w:w="4545"/>
        <w:gridCol w:w="4875"/>
      </w:tblGrid>
      <w:tr w:rsidR="00B565CF" w:rsidRPr="00221F74" w14:paraId="2902A331" w14:textId="77777777" w:rsidTr="000320D1">
        <w:trPr>
          <w:trHeight w:val="1507"/>
        </w:trPr>
        <w:tc>
          <w:tcPr>
            <w:tcW w:w="4545" w:type="dxa"/>
          </w:tcPr>
          <w:sdt>
            <w:sdtPr>
              <w:rPr>
                <w:rFonts w:ascii="Arial" w:hAnsi="Arial" w:cs="Arial"/>
                <w:b/>
                <w:sz w:val="24"/>
                <w:szCs w:val="24"/>
              </w:rPr>
              <w:id w:val="-2137867903"/>
              <w:lock w:val="contentLocked"/>
              <w:placeholder>
                <w:docPart w:val="DefaultPlaceholder_-1854013440"/>
              </w:placeholder>
            </w:sdtPr>
            <w:sdtEndPr>
              <w:rPr>
                <w:b w:val="0"/>
                <w:bCs/>
              </w:rPr>
            </w:sdtEndPr>
            <w:sdtContent>
              <w:p w14:paraId="4DC53FCC" w14:textId="63478CF9" w:rsidR="00B565CF" w:rsidRPr="00221F74" w:rsidRDefault="00B565CF" w:rsidP="000320D1">
                <w:pPr>
                  <w:pStyle w:val="BodyText"/>
                  <w:rPr>
                    <w:rFonts w:ascii="Arial" w:hAnsi="Arial" w:cs="Arial"/>
                    <w:b/>
                    <w:sz w:val="24"/>
                    <w:szCs w:val="24"/>
                  </w:rPr>
                </w:pPr>
                <w:r w:rsidRPr="00221F74">
                  <w:rPr>
                    <w:rFonts w:ascii="Arial" w:hAnsi="Arial" w:cs="Arial"/>
                    <w:b/>
                    <w:sz w:val="24"/>
                    <w:szCs w:val="24"/>
                  </w:rPr>
                  <w:t>To Join Onl</w:t>
                </w:r>
                <w:r w:rsidR="008D3596">
                  <w:rPr>
                    <w:rFonts w:ascii="Arial" w:hAnsi="Arial" w:cs="Arial"/>
                    <w:b/>
                    <w:sz w:val="24"/>
                    <w:szCs w:val="24"/>
                  </w:rPr>
                  <w:t>i</w:t>
                </w:r>
                <w:r w:rsidR="009243F5">
                  <w:rPr>
                    <w:rFonts w:ascii="Arial" w:hAnsi="Arial" w:cs="Arial"/>
                    <w:b/>
                    <w:sz w:val="24"/>
                    <w:szCs w:val="24"/>
                  </w:rPr>
                  <w:t>n</w:t>
                </w:r>
                <w:r w:rsidRPr="00221F74">
                  <w:rPr>
                    <w:rFonts w:ascii="Arial" w:hAnsi="Arial" w:cs="Arial"/>
                    <w:b/>
                    <w:sz w:val="24"/>
                    <w:szCs w:val="24"/>
                  </w:rPr>
                  <w:t>e</w:t>
                </w:r>
              </w:p>
              <w:p w14:paraId="232D6594" w14:textId="7ED10D39" w:rsidR="00B565CF" w:rsidRPr="00221F74" w:rsidRDefault="00B565CF" w:rsidP="000320D1">
                <w:pPr>
                  <w:pStyle w:val="BodyText"/>
                  <w:rPr>
                    <w:rFonts w:ascii="Arial" w:hAnsi="Arial" w:cs="Arial"/>
                    <w:bCs/>
                    <w:sz w:val="24"/>
                    <w:szCs w:val="24"/>
                  </w:rPr>
                </w:pPr>
                <w:r w:rsidRPr="00221F74">
                  <w:rPr>
                    <w:rFonts w:ascii="Arial" w:hAnsi="Arial" w:cs="Arial"/>
                    <w:bCs/>
                    <w:sz w:val="24"/>
                    <w:szCs w:val="24"/>
                  </w:rPr>
                  <w:t>Click the following link:</w:t>
                </w:r>
              </w:p>
            </w:sdtContent>
          </w:sdt>
          <w:p w14:paraId="3AC01DEA" w14:textId="6FF21332" w:rsidR="00B565CF" w:rsidRPr="00892D73" w:rsidRDefault="00B11296" w:rsidP="000320D1">
            <w:pPr>
              <w:pStyle w:val="BodyText"/>
              <w:rPr>
                <w:rFonts w:ascii="Arial" w:hAnsi="Arial" w:cs="Arial"/>
                <w:color w:val="0070C0"/>
                <w:sz w:val="24"/>
                <w:szCs w:val="24"/>
              </w:rPr>
            </w:pPr>
            <w:sdt>
              <w:sdtPr>
                <w:rPr>
                  <w:rStyle w:val="Hyperlink"/>
                  <w:sz w:val="24"/>
                  <w:szCs w:val="24"/>
                </w:rPr>
                <w:alias w:val="Insert Meeting link"/>
                <w:tag w:val="Insert Meeting Link"/>
                <w:id w:val="-61178216"/>
                <w:placeholder>
                  <w:docPart w:val="00A1A9D2C7334E6E8297E3244E64FDDB"/>
                </w:placeholder>
              </w:sdtPr>
              <w:sdtEndPr>
                <w:rPr>
                  <w:rStyle w:val="Hyperlink"/>
                </w:rPr>
              </w:sdtEndPr>
              <w:sdtContent>
                <w:r w:rsidR="00B15B56" w:rsidRPr="00892D73">
                  <w:rPr>
                    <w:rStyle w:val="Hyperlink"/>
                    <w:rFonts w:ascii="Arial" w:hAnsi="Arial" w:cs="Arial"/>
                    <w:color w:val="auto"/>
                    <w:sz w:val="24"/>
                    <w:szCs w:val="24"/>
                  </w:rPr>
                  <w:t>[INSERT LINK]</w:t>
                </w:r>
              </w:sdtContent>
            </w:sdt>
            <w:r w:rsidR="00B15B56" w:rsidRPr="00892D73">
              <w:rPr>
                <w:rFonts w:ascii="Arial" w:hAnsi="Arial" w:cs="Arial"/>
                <w:sz w:val="24"/>
                <w:szCs w:val="24"/>
              </w:rPr>
              <w:t xml:space="preserve">  </w:t>
            </w:r>
          </w:p>
          <w:sdt>
            <w:sdtPr>
              <w:rPr>
                <w:rFonts w:ascii="Arial" w:hAnsi="Arial" w:cs="Arial"/>
                <w:b/>
                <w:sz w:val="24"/>
                <w:szCs w:val="24"/>
              </w:rPr>
              <w:id w:val="2068903120"/>
              <w:placeholder>
                <w:docPart w:val="DefaultPlaceholder_-1854013440"/>
              </w:placeholder>
            </w:sdtPr>
            <w:sdtEndPr/>
            <w:sdtContent>
              <w:p w14:paraId="1C87E62B" w14:textId="75A7B3C3" w:rsidR="00541D36" w:rsidRDefault="00541D36" w:rsidP="00541D36">
                <w:pPr>
                  <w:pStyle w:val="BodyText"/>
                  <w:rPr>
                    <w:rFonts w:ascii="Arial" w:hAnsi="Arial" w:cs="Arial"/>
                    <w:b/>
                    <w:sz w:val="24"/>
                    <w:szCs w:val="24"/>
                  </w:rPr>
                </w:pPr>
                <w:r>
                  <w:rPr>
                    <w:rFonts w:ascii="Arial" w:hAnsi="Arial" w:cs="Arial"/>
                    <w:b/>
                    <w:sz w:val="24"/>
                    <w:szCs w:val="24"/>
                  </w:rPr>
                  <w:t>To Attend in-Person</w:t>
                </w:r>
              </w:p>
            </w:sdtContent>
          </w:sdt>
          <w:sdt>
            <w:sdtPr>
              <w:rPr>
                <w:rStyle w:val="ARIAL12FILLIN"/>
              </w:rPr>
              <w:alias w:val="[INSERT IN-PERSON MEETING LOCATION]"/>
              <w:tag w:val="[INSERT IN-PERSON MEETING LOCATION]"/>
              <w:id w:val="-2081587727"/>
              <w:placeholder>
                <w:docPart w:val="DefaultPlaceholder_-1854013440"/>
              </w:placeholder>
            </w:sdtPr>
            <w:sdtEndPr>
              <w:rPr>
                <w:rStyle w:val="ARIAL12FILLIN"/>
              </w:rPr>
            </w:sdtEndPr>
            <w:sdtContent>
              <w:p w14:paraId="1F9EAAE5" w14:textId="6CD1A6C0" w:rsidR="00541D36" w:rsidRPr="00221F74" w:rsidRDefault="00541D36" w:rsidP="00541D36">
                <w:pPr>
                  <w:pStyle w:val="BodyText"/>
                  <w:rPr>
                    <w:rFonts w:ascii="Arial" w:hAnsi="Arial" w:cs="Arial"/>
                    <w:color w:val="0070C0"/>
                    <w:sz w:val="24"/>
                    <w:szCs w:val="24"/>
                  </w:rPr>
                </w:pPr>
                <w:r w:rsidRPr="00A21EB4">
                  <w:rPr>
                    <w:rStyle w:val="ARIAL12FILLIN"/>
                  </w:rPr>
                  <w:t>[INSERT LOCATION]</w:t>
                </w:r>
              </w:p>
            </w:sdtContent>
          </w:sdt>
        </w:tc>
        <w:tc>
          <w:tcPr>
            <w:tcW w:w="4875" w:type="dxa"/>
          </w:tcPr>
          <w:sdt>
            <w:sdtPr>
              <w:rPr>
                <w:rFonts w:ascii="Arial" w:hAnsi="Arial" w:cs="Arial"/>
                <w:b/>
                <w:sz w:val="24"/>
                <w:szCs w:val="24"/>
              </w:rPr>
              <w:id w:val="-972059229"/>
              <w:lock w:val="contentLocked"/>
              <w:placeholder>
                <w:docPart w:val="DefaultPlaceholder_-1854013440"/>
              </w:placeholder>
            </w:sdtPr>
            <w:sdtEndPr>
              <w:rPr>
                <w:b w:val="0"/>
                <w:bCs/>
              </w:rPr>
            </w:sdtEndPr>
            <w:sdtContent>
              <w:p w14:paraId="250EDBA6" w14:textId="21D427D0" w:rsidR="00B565CF" w:rsidRPr="00221F74" w:rsidRDefault="00B565CF" w:rsidP="000320D1">
                <w:pPr>
                  <w:pStyle w:val="BodyText"/>
                  <w:rPr>
                    <w:rFonts w:ascii="Arial" w:hAnsi="Arial" w:cs="Arial"/>
                    <w:b/>
                    <w:sz w:val="24"/>
                    <w:szCs w:val="24"/>
                  </w:rPr>
                </w:pPr>
                <w:r w:rsidRPr="00221F74">
                  <w:rPr>
                    <w:rFonts w:ascii="Arial" w:hAnsi="Arial" w:cs="Arial"/>
                    <w:b/>
                    <w:sz w:val="24"/>
                    <w:szCs w:val="24"/>
                  </w:rPr>
                  <w:t xml:space="preserve">To Call-in Using a Phone </w:t>
                </w:r>
              </w:p>
              <w:p w14:paraId="460D3B95" w14:textId="581E69F8" w:rsidR="00B565CF" w:rsidRPr="00221F74" w:rsidRDefault="00B565CF" w:rsidP="000320D1">
                <w:pPr>
                  <w:pStyle w:val="BodyText"/>
                  <w:rPr>
                    <w:rFonts w:ascii="Arial" w:hAnsi="Arial" w:cs="Arial"/>
                    <w:bCs/>
                    <w:sz w:val="24"/>
                    <w:szCs w:val="24"/>
                  </w:rPr>
                </w:pPr>
                <w:r w:rsidRPr="00221F74">
                  <w:rPr>
                    <w:rFonts w:ascii="Arial" w:hAnsi="Arial" w:cs="Arial"/>
                    <w:bCs/>
                    <w:sz w:val="24"/>
                    <w:szCs w:val="24"/>
                  </w:rPr>
                  <w:t>Dial in using the following number:</w:t>
                </w:r>
              </w:p>
            </w:sdtContent>
          </w:sdt>
          <w:p w14:paraId="04B39986" w14:textId="408E48D8" w:rsidR="00B565CF" w:rsidRPr="00221F74" w:rsidRDefault="00B11296" w:rsidP="000320D1">
            <w:pPr>
              <w:pStyle w:val="BodyText"/>
              <w:rPr>
                <w:rFonts w:ascii="Arial" w:hAnsi="Arial" w:cs="Arial"/>
                <w:color w:val="0070C0"/>
                <w:sz w:val="24"/>
                <w:szCs w:val="24"/>
              </w:rPr>
            </w:pPr>
            <w:sdt>
              <w:sdtPr>
                <w:rPr>
                  <w:rStyle w:val="ARIAL12FILLIN"/>
                </w:rPr>
                <w:alias w:val="[INSERT NUMBER]"/>
                <w:tag w:val="[INSERT NUMBER]"/>
                <w:id w:val="1528449942"/>
                <w:placeholder>
                  <w:docPart w:val="DefaultPlaceholder_-1854013440"/>
                </w:placeholder>
              </w:sdtPr>
              <w:sdtEndPr>
                <w:rPr>
                  <w:rStyle w:val="ARIAL12FILLIN"/>
                </w:rPr>
              </w:sdtEndPr>
              <w:sdtContent>
                <w:r w:rsidR="00B565CF" w:rsidRPr="00203C85">
                  <w:rPr>
                    <w:rStyle w:val="ARIAL12FILLIN"/>
                  </w:rPr>
                  <w:t>[INSERT NUMBER]</w:t>
                </w:r>
              </w:sdtContent>
            </w:sdt>
            <w:r w:rsidR="00B565CF" w:rsidRPr="00221F74">
              <w:rPr>
                <w:rFonts w:ascii="Arial" w:hAnsi="Arial" w:cs="Arial"/>
                <w:color w:val="0070C0"/>
                <w:sz w:val="24"/>
                <w:szCs w:val="24"/>
              </w:rPr>
              <w:t xml:space="preserve"> </w:t>
            </w:r>
          </w:p>
          <w:sdt>
            <w:sdtPr>
              <w:rPr>
                <w:rFonts w:ascii="Arial" w:hAnsi="Arial" w:cs="Arial"/>
                <w:b/>
                <w:sz w:val="24"/>
                <w:szCs w:val="24"/>
              </w:rPr>
              <w:id w:val="1060751684"/>
              <w:lock w:val="contentLocked"/>
              <w:placeholder>
                <w:docPart w:val="DefaultPlaceholder_-1854013440"/>
              </w:placeholder>
            </w:sdtPr>
            <w:sdtEndPr/>
            <w:sdtContent>
              <w:p w14:paraId="79156DB6" w14:textId="5D6C5245" w:rsidR="00B565CF" w:rsidRPr="00221F74" w:rsidRDefault="00B565CF" w:rsidP="000320D1">
                <w:pPr>
                  <w:pStyle w:val="BodyText"/>
                  <w:rPr>
                    <w:rFonts w:ascii="Arial" w:hAnsi="Arial" w:cs="Arial"/>
                    <w:b/>
                    <w:sz w:val="24"/>
                    <w:szCs w:val="24"/>
                  </w:rPr>
                </w:pPr>
                <w:r w:rsidRPr="00221F74">
                  <w:rPr>
                    <w:rFonts w:ascii="Arial" w:hAnsi="Arial" w:cs="Arial"/>
                    <w:b/>
                    <w:sz w:val="24"/>
                    <w:szCs w:val="24"/>
                  </w:rPr>
                  <w:t xml:space="preserve">When prompted, enter the Meeting ID: </w:t>
                </w:r>
              </w:p>
              <w:bookmarkStart w:id="49" w:name="_Hlk100752610" w:displacedByCustomXml="next"/>
            </w:sdtContent>
          </w:sdt>
          <w:bookmarkEnd w:id="49"/>
          <w:p w14:paraId="7916FA70" w14:textId="0FD45AC1" w:rsidR="00203C85" w:rsidRPr="00221F74" w:rsidRDefault="00B11296" w:rsidP="00203C85">
            <w:pPr>
              <w:pStyle w:val="BodyText"/>
              <w:rPr>
                <w:rFonts w:ascii="Arial" w:hAnsi="Arial" w:cs="Arial"/>
                <w:color w:val="0070C0"/>
                <w:sz w:val="24"/>
                <w:szCs w:val="24"/>
              </w:rPr>
            </w:pPr>
            <w:sdt>
              <w:sdtPr>
                <w:rPr>
                  <w:rStyle w:val="ARIAL12FILLIN"/>
                </w:rPr>
                <w:alias w:val="[INSERT NUMBER]"/>
                <w:tag w:val="[INSERT NUMBER]"/>
                <w:id w:val="-116687021"/>
                <w:placeholder>
                  <w:docPart w:val="C4CCA4E42BF84304AF4D4F1D7BF82A8A"/>
                </w:placeholder>
              </w:sdtPr>
              <w:sdtEndPr>
                <w:rPr>
                  <w:rStyle w:val="ARIAL12FILLIN"/>
                </w:rPr>
              </w:sdtEndPr>
              <w:sdtContent>
                <w:r w:rsidR="00203C85" w:rsidRPr="00203C85">
                  <w:rPr>
                    <w:rStyle w:val="ARIAL12FILLIN"/>
                  </w:rPr>
                  <w:t>[INSERT NUMBER]</w:t>
                </w:r>
              </w:sdtContent>
            </w:sdt>
            <w:r w:rsidR="00203C85" w:rsidRPr="00221F74">
              <w:rPr>
                <w:rFonts w:ascii="Arial" w:hAnsi="Arial" w:cs="Arial"/>
                <w:color w:val="0070C0"/>
                <w:sz w:val="24"/>
                <w:szCs w:val="24"/>
              </w:rPr>
              <w:t xml:space="preserve"> </w:t>
            </w:r>
          </w:p>
          <w:p w14:paraId="461EDC9F" w14:textId="01928624" w:rsidR="00B565CF" w:rsidRPr="00221F74" w:rsidRDefault="00B565CF" w:rsidP="000320D1">
            <w:pPr>
              <w:pStyle w:val="BodyText"/>
              <w:rPr>
                <w:rFonts w:ascii="Arial" w:hAnsi="Arial" w:cs="Arial"/>
                <w:color w:val="0070C0"/>
                <w:sz w:val="24"/>
                <w:szCs w:val="24"/>
              </w:rPr>
            </w:pPr>
          </w:p>
        </w:tc>
      </w:tr>
    </w:tbl>
    <w:sdt>
      <w:sdtPr>
        <w:rPr>
          <w:rFonts w:ascii="Arial" w:hAnsi="Arial" w:cs="Arial"/>
        </w:rPr>
        <w:id w:val="1070161241"/>
        <w:lock w:val="contentLocked"/>
        <w:placeholder>
          <w:docPart w:val="DefaultPlaceholder_-1854013440"/>
        </w:placeholder>
      </w:sdtPr>
      <w:sdtEndPr/>
      <w:sdtContent>
        <w:p w14:paraId="2350A590" w14:textId="2D2C8487" w:rsidR="00B565CF" w:rsidRPr="00221F74" w:rsidRDefault="00B565CF" w:rsidP="00B565CF">
          <w:pPr>
            <w:pStyle w:val="Heading3"/>
            <w:ind w:left="0"/>
            <w:rPr>
              <w:rFonts w:ascii="Arial" w:hAnsi="Arial" w:cs="Arial"/>
            </w:rPr>
          </w:pPr>
          <w:r w:rsidRPr="00221F74">
            <w:rPr>
              <w:rFonts w:ascii="Arial" w:hAnsi="Arial" w:cs="Arial"/>
            </w:rPr>
            <w:t>Agenda:</w:t>
          </w:r>
        </w:p>
      </w:sdtContent>
    </w:sdt>
    <w:sdt>
      <w:sdtPr>
        <w:rPr>
          <w:rFonts w:ascii="Arial" w:hAnsi="Arial" w:cs="Arial"/>
          <w:b w:val="0"/>
          <w:bCs w:val="0"/>
        </w:rPr>
        <w:alias w:val="Agenda Items"/>
        <w:tag w:val="Agenda Items"/>
        <w:id w:val="1542090249"/>
        <w:placeholder>
          <w:docPart w:val="DefaultPlaceholder_-1854013440"/>
        </w:placeholder>
      </w:sdtPr>
      <w:sdtEndPr/>
      <w:sdtContent>
        <w:p w14:paraId="715EB499" w14:textId="217C05C0" w:rsidR="00B565CF" w:rsidRPr="00DD0FD3" w:rsidRDefault="00D73166" w:rsidP="000E197A">
          <w:pPr>
            <w:pStyle w:val="Heading3"/>
            <w:numPr>
              <w:ilvl w:val="0"/>
              <w:numId w:val="6"/>
            </w:numPr>
            <w:rPr>
              <w:rFonts w:ascii="Arial" w:hAnsi="Arial" w:cs="Arial"/>
              <w:b w:val="0"/>
              <w:bCs w:val="0"/>
            </w:rPr>
          </w:pPr>
          <w:r>
            <w:rPr>
              <w:rFonts w:ascii="Arial" w:hAnsi="Arial" w:cs="Arial"/>
              <w:b w:val="0"/>
              <w:bCs w:val="0"/>
            </w:rPr>
            <w:t>P</w:t>
          </w:r>
          <w:r w:rsidRPr="00DD0FD3">
            <w:rPr>
              <w:rFonts w:ascii="Arial" w:hAnsi="Arial" w:cs="Arial"/>
              <w:b w:val="0"/>
              <w:bCs w:val="0"/>
            </w:rPr>
            <w:t>roject</w:t>
          </w:r>
          <w:r w:rsidRPr="00DD0FD3">
            <w:rPr>
              <w:rFonts w:ascii="Arial" w:hAnsi="Arial" w:cs="Arial"/>
              <w:b w:val="0"/>
              <w:bCs w:val="0"/>
              <w:spacing w:val="-2"/>
            </w:rPr>
            <w:t xml:space="preserve"> </w:t>
          </w:r>
          <w:r w:rsidRPr="00DD0FD3">
            <w:rPr>
              <w:rFonts w:ascii="Arial" w:hAnsi="Arial" w:cs="Arial"/>
              <w:b w:val="0"/>
              <w:bCs w:val="0"/>
            </w:rPr>
            <w:t>overview and background</w:t>
          </w:r>
        </w:p>
        <w:p w14:paraId="59433C0E" w14:textId="16CDBE98" w:rsidR="00B565CF" w:rsidRPr="00D05DC7" w:rsidRDefault="00D73166" w:rsidP="000E197A">
          <w:pPr>
            <w:pStyle w:val="Heading3"/>
            <w:numPr>
              <w:ilvl w:val="0"/>
              <w:numId w:val="6"/>
            </w:numPr>
            <w:rPr>
              <w:rFonts w:ascii="Arial" w:hAnsi="Arial" w:cs="Arial"/>
              <w:b w:val="0"/>
              <w:bCs w:val="0"/>
            </w:rPr>
          </w:pPr>
          <w:r>
            <w:rPr>
              <w:rFonts w:ascii="Arial" w:hAnsi="Arial" w:cs="Arial"/>
              <w:b w:val="0"/>
              <w:bCs w:val="0"/>
            </w:rPr>
            <w:t>S</w:t>
          </w:r>
          <w:r w:rsidRPr="00D05DC7">
            <w:rPr>
              <w:rFonts w:ascii="Arial" w:hAnsi="Arial" w:cs="Arial"/>
              <w:b w:val="0"/>
              <w:bCs w:val="0"/>
            </w:rPr>
            <w:t>cope</w:t>
          </w:r>
          <w:r w:rsidRPr="00D05DC7">
            <w:rPr>
              <w:rFonts w:ascii="Arial" w:hAnsi="Arial" w:cs="Arial"/>
              <w:b w:val="0"/>
              <w:bCs w:val="0"/>
              <w:spacing w:val="-2"/>
            </w:rPr>
            <w:t xml:space="preserve"> </w:t>
          </w:r>
          <w:r w:rsidRPr="00D05DC7">
            <w:rPr>
              <w:rFonts w:ascii="Arial" w:hAnsi="Arial" w:cs="Arial"/>
              <w:b w:val="0"/>
              <w:bCs w:val="0"/>
            </w:rPr>
            <w:t>of</w:t>
          </w:r>
          <w:r w:rsidRPr="00D05DC7">
            <w:rPr>
              <w:rFonts w:ascii="Arial" w:hAnsi="Arial" w:cs="Arial"/>
              <w:b w:val="0"/>
              <w:bCs w:val="0"/>
              <w:spacing w:val="-1"/>
            </w:rPr>
            <w:t xml:space="preserve"> </w:t>
          </w:r>
          <w:r w:rsidRPr="00D05DC7">
            <w:rPr>
              <w:rFonts w:ascii="Arial" w:hAnsi="Arial" w:cs="Arial"/>
              <w:b w:val="0"/>
              <w:bCs w:val="0"/>
            </w:rPr>
            <w:t>wor</w:t>
          </w:r>
          <w:r w:rsidR="008F0A97">
            <w:rPr>
              <w:rFonts w:ascii="Arial" w:hAnsi="Arial" w:cs="Arial"/>
              <w:b w:val="0"/>
              <w:bCs w:val="0"/>
            </w:rPr>
            <w:t>k</w:t>
          </w:r>
        </w:p>
        <w:p w14:paraId="0363C346" w14:textId="6DFE8A60" w:rsidR="00B565CF" w:rsidRPr="00D05DC7" w:rsidRDefault="00D73166" w:rsidP="000E197A">
          <w:pPr>
            <w:pStyle w:val="Heading3"/>
            <w:numPr>
              <w:ilvl w:val="0"/>
              <w:numId w:val="6"/>
            </w:numPr>
            <w:rPr>
              <w:rFonts w:ascii="Arial" w:hAnsi="Arial" w:cs="Arial"/>
              <w:b w:val="0"/>
              <w:bCs w:val="0"/>
            </w:rPr>
          </w:pPr>
          <w:r>
            <w:rPr>
              <w:rFonts w:ascii="Arial" w:hAnsi="Arial" w:cs="Arial"/>
              <w:b w:val="0"/>
              <w:bCs w:val="0"/>
            </w:rPr>
            <w:t>P</w:t>
          </w:r>
          <w:r w:rsidRPr="00D05DC7">
            <w:rPr>
              <w:rFonts w:ascii="Arial" w:hAnsi="Arial" w:cs="Arial"/>
              <w:b w:val="0"/>
              <w:bCs w:val="0"/>
            </w:rPr>
            <w:t>roject</w:t>
          </w:r>
          <w:r w:rsidRPr="00D05DC7">
            <w:rPr>
              <w:rFonts w:ascii="Arial" w:hAnsi="Arial" w:cs="Arial"/>
              <w:b w:val="0"/>
              <w:bCs w:val="0"/>
              <w:spacing w:val="-3"/>
            </w:rPr>
            <w:t xml:space="preserve"> </w:t>
          </w:r>
          <w:r w:rsidRPr="00D05DC7">
            <w:rPr>
              <w:rFonts w:ascii="Arial" w:hAnsi="Arial" w:cs="Arial"/>
              <w:b w:val="0"/>
              <w:bCs w:val="0"/>
            </w:rPr>
            <w:t>schedule</w:t>
          </w:r>
        </w:p>
        <w:p w14:paraId="25471445" w14:textId="590F7CC2" w:rsidR="00B565CF" w:rsidRPr="00D05DC7" w:rsidRDefault="00D73166" w:rsidP="000E197A">
          <w:pPr>
            <w:pStyle w:val="Heading3"/>
            <w:numPr>
              <w:ilvl w:val="0"/>
              <w:numId w:val="6"/>
            </w:numPr>
            <w:rPr>
              <w:rFonts w:ascii="Arial" w:hAnsi="Arial" w:cs="Arial"/>
              <w:b w:val="0"/>
              <w:bCs w:val="0"/>
            </w:rPr>
          </w:pPr>
          <w:r>
            <w:rPr>
              <w:rFonts w:ascii="Arial" w:hAnsi="Arial" w:cs="Arial"/>
              <w:b w:val="0"/>
              <w:bCs w:val="0"/>
            </w:rPr>
            <w:t>C</w:t>
          </w:r>
          <w:r w:rsidRPr="00D05DC7">
            <w:rPr>
              <w:rFonts w:ascii="Arial" w:hAnsi="Arial" w:cs="Arial"/>
              <w:b w:val="0"/>
              <w:bCs w:val="0"/>
            </w:rPr>
            <w:t>ommunity</w:t>
          </w:r>
          <w:r w:rsidRPr="00D05DC7">
            <w:rPr>
              <w:rFonts w:ascii="Arial" w:hAnsi="Arial" w:cs="Arial"/>
              <w:b w:val="0"/>
              <w:bCs w:val="0"/>
              <w:spacing w:val="-7"/>
            </w:rPr>
            <w:t xml:space="preserve"> </w:t>
          </w:r>
          <w:r w:rsidRPr="00D05DC7">
            <w:rPr>
              <w:rFonts w:ascii="Arial" w:hAnsi="Arial" w:cs="Arial"/>
              <w:b w:val="0"/>
              <w:bCs w:val="0"/>
            </w:rPr>
            <w:t>impacts</w:t>
          </w:r>
        </w:p>
        <w:p w14:paraId="6DCA676D" w14:textId="77777777" w:rsidR="000141FB" w:rsidRPr="007A775A" w:rsidRDefault="000141FB" w:rsidP="000E197A">
          <w:pPr>
            <w:pStyle w:val="Heading3"/>
            <w:numPr>
              <w:ilvl w:val="0"/>
              <w:numId w:val="6"/>
            </w:numPr>
            <w:rPr>
              <w:rFonts w:ascii="Arial" w:hAnsi="Arial" w:cs="Arial"/>
              <w:b w:val="0"/>
              <w:bCs w:val="0"/>
            </w:rPr>
          </w:pPr>
          <w:bookmarkStart w:id="50" w:name="_Hlk159339960"/>
          <w:r w:rsidRPr="007A775A">
            <w:rPr>
              <w:rFonts w:ascii="Arial" w:hAnsi="Arial" w:cs="Arial"/>
              <w:b w:val="0"/>
              <w:bCs w:val="0"/>
            </w:rPr>
            <w:t xml:space="preserve">Solicit community input </w:t>
          </w:r>
        </w:p>
        <w:bookmarkEnd w:id="50"/>
        <w:p w14:paraId="0CEA49FE" w14:textId="365978CC" w:rsidR="00B565CF" w:rsidRPr="00D05DC7" w:rsidRDefault="00D73166" w:rsidP="000E197A">
          <w:pPr>
            <w:pStyle w:val="Heading3"/>
            <w:numPr>
              <w:ilvl w:val="0"/>
              <w:numId w:val="6"/>
            </w:numPr>
            <w:rPr>
              <w:rFonts w:ascii="Arial" w:hAnsi="Arial" w:cs="Arial"/>
              <w:b w:val="0"/>
              <w:bCs w:val="0"/>
            </w:rPr>
          </w:pPr>
          <w:r>
            <w:rPr>
              <w:rFonts w:ascii="Arial" w:hAnsi="Arial" w:cs="Arial"/>
              <w:b w:val="0"/>
              <w:bCs w:val="0"/>
            </w:rPr>
            <w:t>Q</w:t>
          </w:r>
          <w:r w:rsidRPr="00D05DC7">
            <w:rPr>
              <w:rFonts w:ascii="Arial" w:hAnsi="Arial" w:cs="Arial"/>
              <w:b w:val="0"/>
              <w:bCs w:val="0"/>
            </w:rPr>
            <w:t>uestion</w:t>
          </w:r>
          <w:r>
            <w:rPr>
              <w:rFonts w:ascii="Arial" w:hAnsi="Arial" w:cs="Arial"/>
              <w:b w:val="0"/>
              <w:bCs w:val="0"/>
            </w:rPr>
            <w:t>s and answers</w:t>
          </w:r>
        </w:p>
      </w:sdtContent>
    </w:sdt>
    <w:p w14:paraId="13255497" w14:textId="77777777" w:rsidR="00B565CF" w:rsidRPr="00221F74" w:rsidRDefault="00B565CF" w:rsidP="00B565CF">
      <w:pPr>
        <w:pStyle w:val="BodyText"/>
        <w:rPr>
          <w:rFonts w:ascii="Arial" w:hAnsi="Arial" w:cs="Arial"/>
          <w:color w:val="FF00FF"/>
          <w:sz w:val="24"/>
          <w:szCs w:val="24"/>
        </w:rPr>
      </w:pPr>
    </w:p>
    <w:sdt>
      <w:sdtPr>
        <w:rPr>
          <w:rFonts w:ascii="Arial" w:eastAsiaTheme="minorHAnsi" w:hAnsi="Arial" w:cs="Arial"/>
          <w:b/>
          <w:sz w:val="40"/>
          <w:szCs w:val="40"/>
          <w:u w:val="thick"/>
        </w:rPr>
        <w:id w:val="-1977755824"/>
        <w:lock w:val="contentLocked"/>
        <w:placeholder>
          <w:docPart w:val="DefaultPlaceholder_-1854013440"/>
        </w:placeholder>
      </w:sdtPr>
      <w:sdtEndPr>
        <w:rPr>
          <w:rFonts w:cstheme="minorHAnsi"/>
          <w:b w:val="0"/>
          <w:sz w:val="24"/>
          <w:szCs w:val="24"/>
          <w:u w:val="none"/>
        </w:rPr>
      </w:sdtEndPr>
      <w:sdtContent>
        <w:p w14:paraId="1A2AEAFE" w14:textId="062E9B78" w:rsidR="00B565CF" w:rsidRPr="00E51AC0" w:rsidRDefault="00B565CF" w:rsidP="00B565CF">
          <w:pPr>
            <w:pStyle w:val="BodyText"/>
            <w:jc w:val="center"/>
            <w:rPr>
              <w:rFonts w:ascii="Arial" w:hAnsi="Arial" w:cs="Arial"/>
              <w:b/>
              <w:sz w:val="40"/>
              <w:szCs w:val="40"/>
              <w:u w:val="thick"/>
            </w:rPr>
          </w:pPr>
          <w:r w:rsidRPr="00E51AC0">
            <w:rPr>
              <w:rFonts w:ascii="Arial" w:hAnsi="Arial" w:cs="Arial"/>
              <w:b/>
              <w:sz w:val="40"/>
              <w:szCs w:val="40"/>
              <w:u w:val="thick"/>
            </w:rPr>
            <w:t>Your Attendance is Important!</w:t>
          </w:r>
        </w:p>
        <w:p w14:paraId="7B85C658" w14:textId="77777777" w:rsidR="00B565CF" w:rsidRPr="00D05DC7" w:rsidRDefault="00B565CF" w:rsidP="00B565CF">
          <w:pPr>
            <w:pStyle w:val="BodyText"/>
            <w:rPr>
              <w:rFonts w:ascii="Arial" w:hAnsi="Arial" w:cs="Arial"/>
              <w:b/>
              <w:sz w:val="24"/>
              <w:szCs w:val="24"/>
            </w:rPr>
          </w:pPr>
        </w:p>
        <w:p w14:paraId="1C0D209E" w14:textId="307EA938" w:rsidR="00B425DB" w:rsidRDefault="00B565CF" w:rsidP="00B425DB">
          <w:pPr>
            <w:ind w:left="-360"/>
          </w:pPr>
          <w:r w:rsidRPr="00221F74">
            <w:t>Project</w:t>
          </w:r>
          <w:r w:rsidRPr="00221F74">
            <w:rPr>
              <w:spacing w:val="-2"/>
            </w:rPr>
            <w:t xml:space="preserve"> </w:t>
          </w:r>
          <w:r w:rsidRPr="00221F74">
            <w:t>personnel</w:t>
          </w:r>
          <w:r w:rsidRPr="00221F74">
            <w:rPr>
              <w:spacing w:val="-1"/>
            </w:rPr>
            <w:t xml:space="preserve"> </w:t>
          </w:r>
          <w:r w:rsidRPr="00221F74">
            <w:t>will</w:t>
          </w:r>
          <w:r w:rsidRPr="00221F74">
            <w:rPr>
              <w:spacing w:val="-1"/>
            </w:rPr>
            <w:t xml:space="preserve"> </w:t>
          </w:r>
          <w:r w:rsidRPr="00221F74">
            <w:t>be available</w:t>
          </w:r>
          <w:r w:rsidRPr="00221F74">
            <w:rPr>
              <w:spacing w:val="-1"/>
            </w:rPr>
            <w:t xml:space="preserve"> </w:t>
          </w:r>
          <w:r w:rsidRPr="00221F74">
            <w:t>to</w:t>
          </w:r>
          <w:r w:rsidRPr="00221F74">
            <w:rPr>
              <w:spacing w:val="-1"/>
            </w:rPr>
            <w:t xml:space="preserve"> </w:t>
          </w:r>
          <w:r w:rsidRPr="00221F74">
            <w:t>answer</w:t>
          </w:r>
          <w:r w:rsidRPr="00221F74">
            <w:rPr>
              <w:spacing w:val="-1"/>
            </w:rPr>
            <w:t xml:space="preserve"> </w:t>
          </w:r>
          <w:r w:rsidRPr="00221F74">
            <w:t>questions</w:t>
          </w:r>
          <w:r w:rsidRPr="00221F74">
            <w:rPr>
              <w:spacing w:val="-1"/>
            </w:rPr>
            <w:t xml:space="preserve"> </w:t>
          </w:r>
          <w:r w:rsidRPr="00221F74">
            <w:t>from</w:t>
          </w:r>
          <w:r w:rsidRPr="00221F74">
            <w:rPr>
              <w:spacing w:val="-1"/>
            </w:rPr>
            <w:t xml:space="preserve"> </w:t>
          </w:r>
          <w:r w:rsidRPr="00221F74">
            <w:t>the</w:t>
          </w:r>
          <w:r w:rsidRPr="00221F74">
            <w:rPr>
              <w:spacing w:val="-2"/>
            </w:rPr>
            <w:t xml:space="preserve"> </w:t>
          </w:r>
          <w:r w:rsidRPr="00221F74">
            <w:t>community.</w:t>
          </w:r>
          <w:r w:rsidRPr="00221F74">
            <w:rPr>
              <w:spacing w:val="-1"/>
            </w:rPr>
            <w:t xml:space="preserve"> </w:t>
          </w:r>
          <w:r w:rsidRPr="00221F74">
            <w:t>For</w:t>
          </w:r>
          <w:r w:rsidRPr="00221F74">
            <w:rPr>
              <w:spacing w:val="-1"/>
            </w:rPr>
            <w:t xml:space="preserve"> </w:t>
          </w:r>
          <w:r w:rsidRPr="00221F74">
            <w:t>additional</w:t>
          </w:r>
          <w:r w:rsidRPr="00221F74">
            <w:rPr>
              <w:spacing w:val="-57"/>
            </w:rPr>
            <w:t xml:space="preserve"> </w:t>
          </w:r>
          <w:r w:rsidRPr="00221F74">
            <w:t>information</w:t>
          </w:r>
          <w:r w:rsidRPr="00221F74">
            <w:rPr>
              <w:spacing w:val="-1"/>
            </w:rPr>
            <w:t xml:space="preserve"> </w:t>
          </w:r>
          <w:r w:rsidRPr="00221F74">
            <w:t>on the</w:t>
          </w:r>
          <w:r w:rsidRPr="00221F74">
            <w:rPr>
              <w:spacing w:val="-1"/>
            </w:rPr>
            <w:t xml:space="preserve"> </w:t>
          </w:r>
          <w:r w:rsidRPr="00221F74">
            <w:t>proposed project:</w:t>
          </w:r>
        </w:p>
      </w:sdtContent>
    </w:sdt>
    <w:p w14:paraId="5EA1C3B0" w14:textId="77777777" w:rsidR="00EC4467" w:rsidRDefault="00B11296" w:rsidP="00EC4467">
      <w:pPr>
        <w:pStyle w:val="ListParagraph"/>
        <w:numPr>
          <w:ilvl w:val="0"/>
          <w:numId w:val="3"/>
        </w:numPr>
        <w:rPr>
          <w:color w:val="0070C0"/>
        </w:rPr>
      </w:pPr>
      <w:sdt>
        <w:sdtPr>
          <w:id w:val="1080554031"/>
          <w:lock w:val="contentLocked"/>
          <w:placeholder>
            <w:docPart w:val="DefaultPlaceholder_-1854013440"/>
          </w:placeholder>
        </w:sdtPr>
        <w:sdtEndPr/>
        <w:sdtContent>
          <w:r w:rsidR="00B425DB" w:rsidRPr="00FF6212">
            <w:t>C</w:t>
          </w:r>
          <w:r w:rsidR="00B565CF" w:rsidRPr="00FF6212">
            <w:t>ontact</w:t>
          </w:r>
          <w:r w:rsidR="00156835" w:rsidRPr="00FF6212">
            <w:t xml:space="preserve"> the Project Liais</w:t>
          </w:r>
          <w:r w:rsidR="00592932" w:rsidRPr="00FF6212">
            <w:t>o</w:t>
          </w:r>
          <w:r w:rsidR="00156835" w:rsidRPr="00FF6212">
            <w:t>n</w:t>
          </w:r>
          <w:r w:rsidR="00B565CF" w:rsidRPr="00FF6212">
            <w:t>:</w:t>
          </w:r>
        </w:sdtContent>
      </w:sdt>
      <w:r w:rsidR="00B565CF" w:rsidRPr="00FF6212">
        <w:t xml:space="preserve"> </w:t>
      </w:r>
      <w:sdt>
        <w:sdtPr>
          <w:rPr>
            <w:rStyle w:val="ARIAL12FILLIN"/>
          </w:rPr>
          <w:alias w:val="[INSERT PROJECT LIASON NAME AND TITLE/POSITION OF INDIVIDUAL]"/>
          <w:tag w:val="liasna"/>
          <w:id w:val="1063835340"/>
          <w:placeholder>
            <w:docPart w:val="C0F39BB6019943FE8A817B284FC2AD26"/>
          </w:placeholder>
          <w:showingPlcHdr/>
          <w:dataBinding w:prefixMappings="xmlns:ns0='http://schemas.openxmlformats.org/officeDocument/2006/extended-properties' " w:xpath="/ns0:Properties[1]/ns0:Manager[1]" w:storeItemID="{6668398D-A668-4E3E-A5EB-62B293D839F1}"/>
          <w:text w:multiLine="1"/>
        </w:sdtPr>
        <w:sdtEndPr>
          <w:rPr>
            <w:rStyle w:val="DefaultParagraphFont"/>
            <w:color w:val="0070C0"/>
          </w:rPr>
        </w:sdtEndPr>
        <w:sdtContent>
          <w:r w:rsidR="00EC4467" w:rsidRPr="00427ABA">
            <w:rPr>
              <w:rStyle w:val="PlaceholderText"/>
            </w:rPr>
            <w:t>[</w:t>
          </w:r>
          <w:r w:rsidR="00EC4467">
            <w:rPr>
              <w:rStyle w:val="PlaceholderText"/>
            </w:rPr>
            <w:t>INSERT PROJECT LIASON NAME AND TITLE/POSITION OF INDIVIDUAL</w:t>
          </w:r>
          <w:r w:rsidR="00EC4467" w:rsidRPr="00427ABA">
            <w:rPr>
              <w:rStyle w:val="PlaceholderText"/>
            </w:rPr>
            <w:t>]</w:t>
          </w:r>
        </w:sdtContent>
      </w:sdt>
    </w:p>
    <w:p w14:paraId="4A22D32D" w14:textId="19B1FDC2" w:rsidR="002275A3" w:rsidRPr="00433F1C" w:rsidRDefault="00B565CF" w:rsidP="00433F1C">
      <w:pPr>
        <w:pStyle w:val="ListParagraph"/>
        <w:numPr>
          <w:ilvl w:val="0"/>
          <w:numId w:val="3"/>
        </w:numPr>
        <w:rPr>
          <w:rStyle w:val="ARIAL12FILLIN"/>
        </w:rPr>
      </w:pPr>
      <w:r w:rsidRPr="00FF6212">
        <w:rPr>
          <w:color w:val="000000" w:themeColor="text1"/>
        </w:rPr>
        <w:t xml:space="preserve"> </w:t>
      </w:r>
      <w:sdt>
        <w:sdtPr>
          <w:rPr>
            <w:color w:val="000000" w:themeColor="text1"/>
          </w:rPr>
          <w:id w:val="-748576675"/>
          <w:lock w:val="contentLocked"/>
          <w:placeholder>
            <w:docPart w:val="DefaultPlaceholder_-1854013440"/>
          </w:placeholder>
        </w:sdtPr>
        <w:sdtEndPr/>
        <w:sdtContent>
          <w:r w:rsidRPr="00FF6212">
            <w:rPr>
              <w:color w:val="000000" w:themeColor="text1"/>
            </w:rPr>
            <w:t>by phone at</w:t>
          </w:r>
          <w:r w:rsidR="00AE2894">
            <w:rPr>
              <w:color w:val="000000" w:themeColor="text1"/>
            </w:rPr>
            <w:t>:</w:t>
          </w:r>
        </w:sdtContent>
      </w:sdt>
      <w:r w:rsidR="00786750" w:rsidRPr="00FF6212">
        <w:t xml:space="preserve"> </w:t>
      </w:r>
      <w:sdt>
        <w:sdtPr>
          <w:rPr>
            <w:rStyle w:val="ARIAL12FILLIN"/>
            <w:rFonts w:cs="Arial"/>
          </w:rPr>
          <w:alias w:val="[INSERT PROJECT LIAISON PHONE NUMBER]"/>
          <w:tag w:val="[INSERT PROJECT LIAISON PHONE NUMBER]"/>
          <w:id w:val="-1975668845"/>
          <w:placeholder>
            <w:docPart w:val="10542B46A4A54CDEB6644B5D6D88366B"/>
          </w:placeholder>
          <w:text/>
        </w:sdtPr>
        <w:sdtEndPr>
          <w:rPr>
            <w:rStyle w:val="ARIAL12FILLIN"/>
          </w:rPr>
        </w:sdtEndPr>
        <w:sdtContent>
          <w:r w:rsidR="00433F1C" w:rsidRPr="00655496">
            <w:rPr>
              <w:rStyle w:val="ARIAL12FILLIN"/>
              <w:rFonts w:cs="Arial"/>
              <w:color w:val="7F7F7F" w:themeColor="text1" w:themeTint="80"/>
            </w:rPr>
            <w:t>[INSERT PROJECT LIAISON PHONE NUMBER]</w:t>
          </w:r>
        </w:sdtContent>
      </w:sdt>
    </w:p>
    <w:p w14:paraId="3869FAF3" w14:textId="77777777" w:rsidR="002074B9" w:rsidRDefault="00B565CF" w:rsidP="002074B9">
      <w:pPr>
        <w:pStyle w:val="ListParagraph"/>
        <w:numPr>
          <w:ilvl w:val="0"/>
          <w:numId w:val="3"/>
        </w:numPr>
        <w:rPr>
          <w:rStyle w:val="ARIAL12FILLIN"/>
          <w:color w:val="0070C0"/>
        </w:rPr>
      </w:pPr>
      <w:r w:rsidRPr="002074B9">
        <w:rPr>
          <w:color w:val="0070C0"/>
        </w:rPr>
        <w:t xml:space="preserve"> </w:t>
      </w:r>
      <w:sdt>
        <w:sdtPr>
          <w:rPr>
            <w:color w:val="0070C0"/>
          </w:rPr>
          <w:id w:val="1586265200"/>
          <w:lock w:val="contentLocked"/>
          <w:placeholder>
            <w:docPart w:val="DefaultPlaceholder_-1854013440"/>
          </w:placeholder>
        </w:sdtPr>
        <w:sdtEndPr>
          <w:rPr>
            <w:color w:val="auto"/>
          </w:rPr>
        </w:sdtEndPr>
        <w:sdtContent>
          <w:r w:rsidRPr="002074B9">
            <w:t>or</w:t>
          </w:r>
          <w:r w:rsidRPr="002074B9">
            <w:rPr>
              <w:spacing w:val="-1"/>
            </w:rPr>
            <w:t xml:space="preserve"> </w:t>
          </w:r>
          <w:r w:rsidRPr="002074B9">
            <w:t>by</w:t>
          </w:r>
          <w:r w:rsidRPr="002074B9">
            <w:rPr>
              <w:spacing w:val="-3"/>
            </w:rPr>
            <w:t xml:space="preserve"> </w:t>
          </w:r>
          <w:r w:rsidRPr="002074B9">
            <w:t>email</w:t>
          </w:r>
          <w:r w:rsidRPr="002074B9">
            <w:rPr>
              <w:spacing w:val="-1"/>
            </w:rPr>
            <w:t xml:space="preserve"> </w:t>
          </w:r>
          <w:r w:rsidRPr="002074B9">
            <w:t>at</w:t>
          </w:r>
          <w:bookmarkStart w:id="51" w:name="_Hlk100752913"/>
          <w:r w:rsidR="00AE2894" w:rsidRPr="002074B9">
            <w:t>:</w:t>
          </w:r>
        </w:sdtContent>
      </w:sdt>
      <w:r w:rsidR="002074B9">
        <w:rPr>
          <w:rStyle w:val="ARIAL12FILLIN"/>
        </w:rPr>
        <w:t xml:space="preserve">  </w:t>
      </w:r>
      <w:sdt>
        <w:sdtPr>
          <w:rPr>
            <w:rStyle w:val="ARIAL12FILLIN"/>
            <w:color w:val="0070C0"/>
          </w:rPr>
          <w:alias w:val="[INSERT PROJECT LIASON EMAIL]"/>
          <w:tag w:val="liaemail"/>
          <w:id w:val="-2138938543"/>
          <w:placeholder>
            <w:docPart w:val="46B872AE320B4BC69FFE57469A61C7C6"/>
          </w:placeholder>
          <w:showingPlcHdr/>
          <w:dataBinding w:prefixMappings="xmlns:ns0='http://purl.org/dc/elements/1.1/' xmlns:ns1='http://schemas.openxmlformats.org/package/2006/metadata/core-properties' " w:xpath="/ns1:coreProperties[1]/ns1:contentStatus[1]" w:storeItemID="{6C3C8BC8-F283-45AE-878A-BAB7291924A1}"/>
          <w:text/>
        </w:sdtPr>
        <w:sdtEndPr>
          <w:rPr>
            <w:rStyle w:val="ARIAL12FILLIN"/>
          </w:rPr>
        </w:sdtEndPr>
        <w:sdtContent>
          <w:r w:rsidR="002074B9" w:rsidRPr="00427ABA">
            <w:rPr>
              <w:rStyle w:val="PlaceholderText"/>
            </w:rPr>
            <w:t>[</w:t>
          </w:r>
          <w:r w:rsidR="002074B9">
            <w:rPr>
              <w:rStyle w:val="PlaceholderText"/>
            </w:rPr>
            <w:t>INSERT PROJECT LIASON EMAIL</w:t>
          </w:r>
          <w:r w:rsidR="002074B9" w:rsidRPr="00427ABA">
            <w:rPr>
              <w:rStyle w:val="PlaceholderText"/>
            </w:rPr>
            <w:t>]</w:t>
          </w:r>
        </w:sdtContent>
      </w:sdt>
    </w:p>
    <w:p w14:paraId="74AE8F2E" w14:textId="2FAB3446" w:rsidR="00B565CF" w:rsidRPr="002074B9" w:rsidRDefault="00B11296" w:rsidP="000E197A">
      <w:pPr>
        <w:pStyle w:val="ListParagraph"/>
        <w:widowControl w:val="0"/>
        <w:numPr>
          <w:ilvl w:val="0"/>
          <w:numId w:val="17"/>
        </w:numPr>
        <w:autoSpaceDE w:val="0"/>
        <w:autoSpaceDN w:val="0"/>
        <w:spacing w:line="293" w:lineRule="exact"/>
        <w:contextualSpacing w:val="0"/>
      </w:pPr>
      <w:sdt>
        <w:sdtPr>
          <w:rPr>
            <w:color w:val="000000" w:themeColor="text1"/>
          </w:rPr>
          <w:id w:val="-1778549728"/>
          <w:lock w:val="contentLocked"/>
          <w:placeholder>
            <w:docPart w:val="DefaultPlaceholder_-1854013440"/>
          </w:placeholder>
        </w:sdtPr>
        <w:sdtEndPr>
          <w:rPr>
            <w:color w:val="auto"/>
          </w:rPr>
        </w:sdtEndPr>
        <w:sdtContent>
          <w:r w:rsidR="00B565CF" w:rsidRPr="002074B9">
            <w:rPr>
              <w:color w:val="000000" w:themeColor="text1"/>
            </w:rPr>
            <w:t>Visit</w:t>
          </w:r>
          <w:bookmarkEnd w:id="51"/>
          <w:r w:rsidR="00B565CF" w:rsidRPr="002074B9">
            <w:rPr>
              <w:color w:val="000000" w:themeColor="text1"/>
            </w:rPr>
            <w:t xml:space="preserve"> </w:t>
          </w:r>
          <w:r w:rsidR="00B565CF" w:rsidRPr="002074B9">
            <w:t>the</w:t>
          </w:r>
          <w:r w:rsidR="00B565CF" w:rsidRPr="002074B9">
            <w:rPr>
              <w:spacing w:val="-1"/>
            </w:rPr>
            <w:t xml:space="preserve"> </w:t>
          </w:r>
          <w:r w:rsidR="00B565CF" w:rsidRPr="002074B9">
            <w:t>rep</w:t>
          </w:r>
          <w:r w:rsidR="00163F7E" w:rsidRPr="002074B9">
            <w:t>ository at:</w:t>
          </w:r>
        </w:sdtContent>
      </w:sdt>
      <w:r w:rsidR="00163F7E" w:rsidRPr="002074B9">
        <w:t xml:space="preserve"> </w:t>
      </w:r>
      <w:sdt>
        <w:sdtPr>
          <w:rPr>
            <w:rStyle w:val="Hyperlink"/>
          </w:rPr>
          <w:alias w:val="[INSERT REPOSITORY LINK]"/>
          <w:tag w:val="repos"/>
          <w:id w:val="479739393"/>
          <w:placeholder>
            <w:docPart w:val="E31389FE616C46B2988120D9D19A9CE6"/>
          </w:placeholder>
          <w:showingPlcHdr/>
          <w:dataBinding w:prefixMappings="xmlns:ns0='http://purl.org/dc/elements/1.1/' xmlns:ns1='http://schemas.openxmlformats.org/package/2006/metadata/core-properties' " w:xpath="/ns1:coreProperties[1]/ns0:subject[1]" w:storeItemID="{6C3C8BC8-F283-45AE-878A-BAB7291924A1}"/>
          <w:text/>
        </w:sdtPr>
        <w:sdtEndPr>
          <w:rPr>
            <w:rStyle w:val="DefaultParagraphFont"/>
            <w:color w:val="auto"/>
            <w:u w:val="none"/>
          </w:rPr>
        </w:sdtEndPr>
        <w:sdtContent>
          <w:r w:rsidR="00DA56A9" w:rsidRPr="00055D44">
            <w:rPr>
              <w:rStyle w:val="PlaceholderText"/>
            </w:rPr>
            <w:t>[</w:t>
          </w:r>
          <w:r w:rsidR="00DA56A9">
            <w:rPr>
              <w:rStyle w:val="PlaceholderText"/>
            </w:rPr>
            <w:t>INSERT REPOSITORY LINK</w:t>
          </w:r>
          <w:r w:rsidR="00DA56A9" w:rsidRPr="00055D44">
            <w:rPr>
              <w:rStyle w:val="PlaceholderText"/>
            </w:rPr>
            <w:t>]</w:t>
          </w:r>
        </w:sdtContent>
      </w:sdt>
      <w:r w:rsidR="003D7D73" w:rsidRPr="002074B9">
        <w:t xml:space="preserve"> </w:t>
      </w:r>
      <w:r w:rsidR="00B565CF" w:rsidRPr="002074B9">
        <w:t xml:space="preserve"> </w:t>
      </w:r>
    </w:p>
    <w:p w14:paraId="1CD9160F" w14:textId="77777777" w:rsidR="0026496B" w:rsidRPr="00CF6211" w:rsidRDefault="0026496B" w:rsidP="00CF6211">
      <w:pPr>
        <w:pStyle w:val="ListParagraph"/>
        <w:ind w:left="-360"/>
        <w:rPr>
          <w:i/>
          <w:color w:val="000000" w:themeColor="text1"/>
          <w:sz w:val="20"/>
          <w:szCs w:val="20"/>
        </w:rPr>
      </w:pPr>
    </w:p>
    <w:sdt>
      <w:sdtPr>
        <w:rPr>
          <w:i/>
          <w:color w:val="000000"/>
          <w:sz w:val="20"/>
          <w:szCs w:val="20"/>
          <w:shd w:val="clear" w:color="auto" w:fill="FFFFFF"/>
        </w:rPr>
        <w:id w:val="591436147"/>
        <w:lock w:val="contentLocked"/>
        <w:placeholder>
          <w:docPart w:val="DefaultPlaceholder_-1854013440"/>
        </w:placeholder>
      </w:sdtPr>
      <w:sdtEndPr/>
      <w:sdtContent>
        <w:p w14:paraId="4E649B30" w14:textId="774CABD4" w:rsidR="00646D3D" w:rsidRPr="009C7B2C" w:rsidRDefault="00B565CF" w:rsidP="009C7B2C">
          <w:pPr>
            <w:pStyle w:val="ListParagraph"/>
            <w:ind w:left="-360"/>
            <w:rPr>
              <w:i/>
              <w:color w:val="000000"/>
              <w:sz w:val="20"/>
              <w:szCs w:val="20"/>
              <w:shd w:val="clear" w:color="auto" w:fill="FFFFFF"/>
            </w:rPr>
          </w:pPr>
          <w:r w:rsidRPr="00CF6211">
            <w:rPr>
              <w:i/>
              <w:color w:val="000000"/>
              <w:sz w:val="20"/>
              <w:szCs w:val="20"/>
              <w:shd w:val="clear" w:color="auto" w:fill="FFFFFF"/>
            </w:rPr>
            <w:t xml:space="preserve">Contact the project liaison to request reasonable accommodation for a disability or interpreter services in a language other than English, so that you can participate in the </w:t>
          </w:r>
          <w:r w:rsidR="0026496B" w:rsidRPr="00CF6211">
            <w:rPr>
              <w:i/>
              <w:color w:val="000000"/>
              <w:sz w:val="20"/>
              <w:szCs w:val="20"/>
              <w:shd w:val="clear" w:color="auto" w:fill="FFFFFF"/>
            </w:rPr>
            <w:t xml:space="preserve">meeting </w:t>
          </w:r>
          <w:r w:rsidRPr="00CF6211">
            <w:rPr>
              <w:i/>
              <w:color w:val="000000"/>
              <w:sz w:val="20"/>
              <w:szCs w:val="20"/>
              <w:shd w:val="clear" w:color="auto" w:fill="FFFFFF"/>
            </w:rPr>
            <w:t>and/or to request a translation of any of the event documents into a language other than English</w:t>
          </w:r>
          <w:r w:rsidR="00FE3A30">
            <w:rPr>
              <w:i/>
              <w:color w:val="000000"/>
              <w:sz w:val="20"/>
              <w:szCs w:val="20"/>
              <w:shd w:val="clear" w:color="auto" w:fill="FFFFFF"/>
            </w:rPr>
            <w:t>.</w:t>
          </w:r>
        </w:p>
      </w:sdtContent>
    </w:sdt>
    <w:sdt>
      <w:sdtPr>
        <w:rPr>
          <w:b/>
          <w:sz w:val="72"/>
          <w:szCs w:val="72"/>
        </w:rPr>
        <w:id w:val="432713732"/>
        <w:lock w:val="contentLocked"/>
        <w:placeholder>
          <w:docPart w:val="DefaultPlaceholder_-1854013440"/>
        </w:placeholder>
      </w:sdtPr>
      <w:sdtEndPr>
        <w:rPr>
          <w:sz w:val="52"/>
          <w:szCs w:val="52"/>
        </w:rPr>
      </w:sdtEndPr>
      <w:sdtContent>
        <w:p w14:paraId="663CE388" w14:textId="6359F3A8" w:rsidR="00646D3D" w:rsidRPr="00DF54A4" w:rsidRDefault="00646D3D" w:rsidP="00646D3D">
          <w:pPr>
            <w:jc w:val="center"/>
            <w:rPr>
              <w:b/>
              <w:sz w:val="52"/>
              <w:szCs w:val="52"/>
            </w:rPr>
          </w:pPr>
          <w:r w:rsidRPr="00DF54A4">
            <w:rPr>
              <w:b/>
              <w:sz w:val="52"/>
              <w:szCs w:val="52"/>
            </w:rPr>
            <w:t xml:space="preserve">YOU ARE INVITED </w:t>
          </w:r>
        </w:p>
      </w:sdtContent>
    </w:sdt>
    <w:p w14:paraId="158B3A3C" w14:textId="75ED12B8" w:rsidR="00B565CF" w:rsidRDefault="00B11296" w:rsidP="00B565CF">
      <w:pPr>
        <w:jc w:val="center"/>
        <w:rPr>
          <w:sz w:val="36"/>
          <w:szCs w:val="36"/>
        </w:rPr>
      </w:pPr>
      <w:sdt>
        <w:sdtPr>
          <w:rPr>
            <w:rStyle w:val="arial18"/>
          </w:rPr>
          <w:alias w:val="[INSERT NUMBER OF MEETING (i.e., Second)] "/>
          <w:tag w:val="[INSERT NUMBER OF MEETING (i.e., Second)] "/>
          <w:id w:val="-365676025"/>
          <w:placeholder>
            <w:docPart w:val="DefaultPlaceholder_-1854013440"/>
          </w:placeholder>
        </w:sdtPr>
        <w:sdtEndPr>
          <w:rPr>
            <w:rStyle w:val="arial18"/>
          </w:rPr>
        </w:sdtEndPr>
        <w:sdtContent>
          <w:r w:rsidR="00B565CF" w:rsidRPr="00AA7924">
            <w:rPr>
              <w:rStyle w:val="arial18"/>
            </w:rPr>
            <w:t>[Second]</w:t>
          </w:r>
        </w:sdtContent>
      </w:sdt>
      <w:r w:rsidR="00B565CF" w:rsidRPr="00564A4B">
        <w:rPr>
          <w:sz w:val="36"/>
          <w:szCs w:val="36"/>
        </w:rPr>
        <w:t xml:space="preserve"> </w:t>
      </w:r>
      <w:sdt>
        <w:sdtPr>
          <w:rPr>
            <w:sz w:val="36"/>
            <w:szCs w:val="36"/>
          </w:rPr>
          <w:id w:val="1172770982"/>
          <w:lock w:val="contentLocked"/>
          <w:placeholder>
            <w:docPart w:val="DefaultPlaceholder_-1854013440"/>
          </w:placeholder>
        </w:sdtPr>
        <w:sdtEndPr/>
        <w:sdtContent>
          <w:r w:rsidR="00B565CF" w:rsidRPr="00564A4B">
            <w:rPr>
              <w:sz w:val="36"/>
              <w:szCs w:val="36"/>
            </w:rPr>
            <w:t>Public</w:t>
          </w:r>
          <w:r w:rsidR="00FE1144" w:rsidRPr="00564A4B">
            <w:rPr>
              <w:sz w:val="36"/>
              <w:szCs w:val="36"/>
            </w:rPr>
            <w:t xml:space="preserve"> Participation Plan</w:t>
          </w:r>
          <w:r w:rsidR="00B565CF" w:rsidRPr="00564A4B">
            <w:rPr>
              <w:sz w:val="36"/>
              <w:szCs w:val="36"/>
            </w:rPr>
            <w:t xml:space="preserve"> Meeting</w:t>
          </w:r>
        </w:sdtContent>
      </w:sdt>
    </w:p>
    <w:p w14:paraId="69B4C6E5" w14:textId="77777777" w:rsidR="00244D37" w:rsidRDefault="00B11296" w:rsidP="00244D37">
      <w:pPr>
        <w:jc w:val="center"/>
        <w:rPr>
          <w:rStyle w:val="16BOLD"/>
        </w:rPr>
      </w:pPr>
      <w:sdt>
        <w:sdtPr>
          <w:rPr>
            <w:rStyle w:val="ARIAL16BOLD"/>
            <w:sz w:val="32"/>
            <w:szCs w:val="32"/>
          </w:rPr>
          <w:alias w:val="[INSERT PROPOSED MEETING DATE 2]"/>
          <w:tag w:val="[INSERT PROPOSED MEETING DATE 2]"/>
          <w:id w:val="936631132"/>
          <w:placeholder>
            <w:docPart w:val="6C00A3467BB748A3ADA22779214914E3"/>
          </w:placeholder>
        </w:sdtPr>
        <w:sdtEndPr>
          <w:rPr>
            <w:rStyle w:val="ARIAL16BOLD"/>
          </w:rPr>
        </w:sdtEndPr>
        <w:sdtContent>
          <w:r w:rsidR="00A877A3" w:rsidRPr="00692FD3">
            <w:rPr>
              <w:rStyle w:val="ARIAL16BOLD"/>
              <w:sz w:val="32"/>
              <w:szCs w:val="32"/>
            </w:rPr>
            <w:t>[</w:t>
          </w:r>
          <w:r w:rsidR="00A877A3" w:rsidRPr="007A3DBB">
            <w:rPr>
              <w:rStyle w:val="ARIAL16BOLD"/>
              <w:sz w:val="32"/>
              <w:szCs w:val="32"/>
            </w:rPr>
            <w:t>INSERT PROPOSED DATE]</w:t>
          </w:r>
        </w:sdtContent>
      </w:sdt>
      <w:r w:rsidR="00A877A3" w:rsidRPr="000E1592">
        <w:rPr>
          <w:color w:val="FF00FF"/>
          <w:sz w:val="28"/>
          <w:szCs w:val="28"/>
        </w:rPr>
        <w:t xml:space="preserve"> </w:t>
      </w:r>
      <w:r w:rsidR="00A877A3" w:rsidRPr="000E1592">
        <w:rPr>
          <w:sz w:val="28"/>
          <w:szCs w:val="28"/>
        </w:rPr>
        <w:t>at</w:t>
      </w:r>
      <w:r w:rsidR="00A877A3" w:rsidRPr="000E1592">
        <w:rPr>
          <w:spacing w:val="-2"/>
          <w:sz w:val="28"/>
          <w:szCs w:val="28"/>
        </w:rPr>
        <w:t xml:space="preserve"> </w:t>
      </w:r>
      <w:sdt>
        <w:sdtPr>
          <w:rPr>
            <w:rStyle w:val="16BOLD"/>
          </w:rPr>
          <w:alias w:val="INSERT PROPOSED MEETING TIME 2"/>
          <w:tag w:val="INSERT PROPOSED MEETING TIME 2"/>
          <w:id w:val="-961264521"/>
          <w:placeholder>
            <w:docPart w:val="6C00A3467BB748A3ADA22779214914E3"/>
          </w:placeholder>
        </w:sdtPr>
        <w:sdtEndPr>
          <w:rPr>
            <w:rStyle w:val="16BOLD"/>
          </w:rPr>
        </w:sdtEndPr>
        <w:sdtContent>
          <w:r w:rsidR="00A877A3" w:rsidRPr="00692FD3">
            <w:rPr>
              <w:rStyle w:val="16BOLD"/>
            </w:rPr>
            <w:t>[INSERT PROPOSED TIME]</w:t>
          </w:r>
        </w:sdtContent>
      </w:sdt>
    </w:p>
    <w:p w14:paraId="7D068863" w14:textId="76F38349" w:rsidR="002970A9" w:rsidRPr="00AA14BD" w:rsidRDefault="00FF3F16" w:rsidP="002970A9">
      <w:pPr>
        <w:jc w:val="center"/>
        <w:rPr>
          <w:rStyle w:val="16BOLD"/>
        </w:rPr>
      </w:pPr>
      <w:r>
        <w:rPr>
          <w:rStyle w:val="16BOLD"/>
        </w:rPr>
        <w:t xml:space="preserve">   </w:t>
      </w:r>
      <w:sdt>
        <w:sdtPr>
          <w:rPr>
            <w:rStyle w:val="16BOLD"/>
          </w:rPr>
          <w:alias w:val="[INSERT FACILITY PROJECT/ACTION NAME]"/>
          <w:tag w:val="facprname"/>
          <w:id w:val="-1025398931"/>
          <w:placeholder>
            <w:docPart w:val="E7F8EE8069C2437C9E8F0198537948AE"/>
          </w:placeholder>
          <w:showingPlcHdr/>
          <w:dataBinding w:prefixMappings="xmlns:ns0='http://purl.org/dc/elements/1.1/' xmlns:ns1='http://schemas.openxmlformats.org/package/2006/metadata/core-properties' " w:xpath="/ns1:coreProperties[1]/ns0:title[1]" w:storeItemID="{6C3C8BC8-F283-45AE-878A-BAB7291924A1}"/>
          <w:text w:multiLine="1"/>
        </w:sdtPr>
        <w:sdtEndPr>
          <w:rPr>
            <w:rStyle w:val="16BOLD"/>
          </w:rPr>
        </w:sdtEndPr>
        <w:sdtContent>
          <w:r w:rsidR="00496FF6" w:rsidRPr="000B0565">
            <w:rPr>
              <w:rStyle w:val="16BOLD"/>
            </w:rPr>
            <w:t>[INSERT FACILITY AND PROJECT/ACTION NAME]</w:t>
          </w:r>
        </w:sdtContent>
      </w:sdt>
    </w:p>
    <w:p w14:paraId="0E8776B4" w14:textId="77777777" w:rsidR="00B565CF" w:rsidRPr="00D05DC7" w:rsidRDefault="00B565CF" w:rsidP="00B565CF">
      <w:pPr>
        <w:jc w:val="both"/>
      </w:pPr>
      <w:r w:rsidRPr="00221F74">
        <w:rPr>
          <w:b/>
          <w:noProof/>
          <w:sz w:val="70"/>
          <w:szCs w:val="70"/>
        </w:rPr>
        <mc:AlternateContent>
          <mc:Choice Requires="wps">
            <w:drawing>
              <wp:anchor distT="0" distB="0" distL="114300" distR="114300" simplePos="0" relativeHeight="251658241" behindDoc="0" locked="0" layoutInCell="1" allowOverlap="1" wp14:anchorId="40E928C8" wp14:editId="174C300B">
                <wp:simplePos x="0" y="0"/>
                <wp:positionH relativeFrom="column">
                  <wp:posOffset>-166370</wp:posOffset>
                </wp:positionH>
                <wp:positionV relativeFrom="paragraph">
                  <wp:posOffset>85090</wp:posOffset>
                </wp:positionV>
                <wp:extent cx="6614160" cy="0"/>
                <wp:effectExtent l="0" t="19050" r="34290" b="19050"/>
                <wp:wrapNone/>
                <wp:docPr id="2" name="Straight Connector 2"/>
                <wp:cNvGraphicFramePr/>
                <a:graphic xmlns:a="http://schemas.openxmlformats.org/drawingml/2006/main">
                  <a:graphicData uri="http://schemas.microsoft.com/office/word/2010/wordprocessingShape">
                    <wps:wsp>
                      <wps:cNvCnPr/>
                      <wps:spPr>
                        <a:xfrm flipV="1">
                          <a:off x="0" y="0"/>
                          <a:ext cx="6614160" cy="0"/>
                        </a:xfrm>
                        <a:prstGeom prst="line">
                          <a:avLst/>
                        </a:prstGeom>
                        <a:ln w="28575">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0F83BCB5" id="Straight Connector 2" o:spid="_x0000_s1026" style="position:absolute;flip:y;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1pt,6.7pt" to="507.7pt,6.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olwQxQEAAOgDAAAOAAAAZHJzL2Uyb0RvYy54bWysU01v2zAMvQ/YfxB0X2wHbVYYcXpo0V2G&#10;rdjXXZWpWIAkCpIWO/9+lJw4XbfLhl4Ei+R75Huit7eTNewAIWp0HW9WNWfgJPba7Tv+/dvDuxvO&#10;YhKuFwYddPwIkd/u3r7Zjr6FNQ5oegiMSFxsR9/xISXfVlWUA1gRV+jBUVJhsCLRNeyrPoiR2K2p&#10;1nW9qUYMvQ8oIUaK3s9Jviv8SoFMn5WKkJjpOM2WyhnK+ZTParcV7T4IP2h5GkP8xxRWaEdNF6p7&#10;kQT7GfQfVFbLgBFVWkm0FSqlJRQNpKapX6j5OggPRQuZE/1iU3w9WvnpcOceA9kw+thG/xiyikkF&#10;y5TR/ge9adFFk7Kp2HZcbIMpMUnBzaa5ajbkrjznqpkiU/kQ0wdAy/JHx412WZFoxeFjTNSWSs8l&#10;OWwcGzu+vrl+f13KIhrdP2hjcrJsBdyZwA6C3jNNTX4/YnhWRTfjKHiRU77S0cDM/wUU0z2NPQt7&#10;wSmkBJfOvMZRdYYpmmAB1vNkeUUvw/wOPNVnKJQt/Bfwgiid0aUFbLXD8LfuFyvUXH92YNadLXjC&#10;/lgeulhD61ScO61+3tfn9wK//KC7XwAAAP//AwBQSwMEFAAGAAgAAAAhAOQzbAjeAAAACgEAAA8A&#10;AABkcnMvZG93bnJldi54bWxMj0FLw0AQhe+C/2EZwVu7m6ilpNkUKQiKemgUvE6z0ySYnQ3ZbZP6&#10;693iod5m5j3efC9fT7YTRxp861hDMlcgiCtnWq41fH48zZYgfEA22DkmDSfysC6ur3LMjBt5S8cy&#10;1CKGsM9QQxNCn0npq4Ys+rnriaO2d4PFENehlmbAMYbbTqZKLaTFluOHBnvaNFR9lweroeTy5237&#10;glOyrMZX9fV8Kt37Ruvbm+lxBSLQFC5mOONHdCgi084d2HjRaZilizRao3B3D+JsUMlDnHZ/F1nk&#10;8n+F4hcAAP//AwBQSwECLQAUAAYACAAAACEAtoM4kv4AAADhAQAAEwAAAAAAAAAAAAAAAAAAAAAA&#10;W0NvbnRlbnRfVHlwZXNdLnhtbFBLAQItABQABgAIAAAAIQA4/SH/1gAAAJQBAAALAAAAAAAAAAAA&#10;AAAAAC8BAABfcmVscy8ucmVsc1BLAQItABQABgAIAAAAIQDYolwQxQEAAOgDAAAOAAAAAAAAAAAA&#10;AAAAAC4CAABkcnMvZTJvRG9jLnhtbFBLAQItABQABgAIAAAAIQDkM2wI3gAAAAoBAAAPAAAAAAAA&#10;AAAAAAAAAB8EAABkcnMvZG93bnJldi54bWxQSwUGAAAAAAQABADzAAAAKgUAAAAA&#10;" strokecolor="black [3213]" strokeweight="2.25pt">
                <v:stroke joinstyle="miter"/>
              </v:line>
            </w:pict>
          </mc:Fallback>
        </mc:AlternateContent>
      </w:r>
    </w:p>
    <w:p w14:paraId="043208DE" w14:textId="798CDB45" w:rsidR="00D006C3" w:rsidRPr="00DB7049" w:rsidRDefault="00B11296" w:rsidP="00792E86">
      <w:pPr>
        <w:ind w:left="-360"/>
      </w:pPr>
      <w:sdt>
        <w:sdtPr>
          <w:rPr>
            <w:rStyle w:val="ARIAL12FILLIN"/>
          </w:rPr>
          <w:alias w:val="[INSERT APPLICANT NAME]"/>
          <w:tag w:val="appname"/>
          <w:id w:val="1612325419"/>
          <w:placeholder>
            <w:docPart w:val="D90FC9CC97CF48B1B4EC23B08A6FDB96"/>
          </w:placeholder>
          <w:showingPlcHdr/>
          <w:dataBinding w:prefixMappings="xmlns:ns0='http://schemas.microsoft.com/office/2006/coverPageProps' " w:xpath="/ns0:CoverPageProperties[1]/ns0:Abstract[1]" w:storeItemID="{55AF091B-3C7A-41E3-B477-F2FDAA23CFDA}"/>
          <w:text/>
        </w:sdtPr>
        <w:sdtEndPr>
          <w:rPr>
            <w:rStyle w:val="ARIAL12FILLIN"/>
          </w:rPr>
        </w:sdtEndPr>
        <w:sdtContent>
          <w:r w:rsidR="009A369D" w:rsidRPr="001A6FD1">
            <w:rPr>
              <w:rStyle w:val="PlaceholderText"/>
            </w:rPr>
            <w:t>[</w:t>
          </w:r>
          <w:r w:rsidR="009A369D">
            <w:rPr>
              <w:rStyle w:val="PlaceholderText"/>
            </w:rPr>
            <w:t>INSERT APPLICANT NAME</w:t>
          </w:r>
          <w:r w:rsidR="009A369D" w:rsidRPr="001A6FD1">
            <w:rPr>
              <w:rStyle w:val="PlaceholderText"/>
            </w:rPr>
            <w:t>]</w:t>
          </w:r>
        </w:sdtContent>
      </w:sdt>
      <w:r w:rsidR="007341A2">
        <w:rPr>
          <w:rStyle w:val="ARIAL12FILLIN"/>
        </w:rPr>
        <w:t xml:space="preserve"> </w:t>
      </w:r>
      <w:sdt>
        <w:sdtPr>
          <w:rPr>
            <w:rStyle w:val="ARIAL12FILLIN"/>
          </w:rPr>
          <w:id w:val="1921982966"/>
          <w:lock w:val="contentLocked"/>
          <w:placeholder>
            <w:docPart w:val="DefaultPlaceholder_-1854013440"/>
          </w:placeholder>
        </w:sdtPr>
        <w:sdtEndPr>
          <w:rPr>
            <w:rStyle w:val="DefaultParagraphFont"/>
          </w:rPr>
        </w:sdtEndPr>
        <w:sdtContent>
          <w:r w:rsidR="00F9350D">
            <w:rPr>
              <w:color w:val="000000" w:themeColor="text1"/>
            </w:rPr>
            <w:t xml:space="preserve">has developed a Public Participation </w:t>
          </w:r>
          <w:r w:rsidR="006D031B">
            <w:rPr>
              <w:color w:val="000000" w:themeColor="text1"/>
            </w:rPr>
            <w:t xml:space="preserve">Plan </w:t>
          </w:r>
          <w:r w:rsidR="00F9350D">
            <w:rPr>
              <w:color w:val="000000" w:themeColor="text1"/>
            </w:rPr>
            <w:t xml:space="preserve">(PPP) </w:t>
          </w:r>
          <w:r w:rsidR="00F9350D">
            <w:t>following the procedural guidance under New York State Department of Environmental Conservation Commissioner Policy 29, Environmental Justice and Permitting (CP-29) for their proposed project/action</w:t>
          </w:r>
        </w:sdtContent>
      </w:sdt>
      <w:r w:rsidR="00292CD8">
        <w:t xml:space="preserve"> </w:t>
      </w:r>
      <w:sdt>
        <w:sdtPr>
          <w:rPr>
            <w:rStyle w:val="ARIAL12FILLIN"/>
          </w:rPr>
          <w:alias w:val="[INSERT PROJECT/ACTION NAME]"/>
          <w:tag w:val="projna"/>
          <w:id w:val="-488634190"/>
          <w:placeholder>
            <w:docPart w:val="614B67A46F7B442A82DBBF97B7888502"/>
          </w:placeholder>
        </w:sdtPr>
        <w:sdtEndPr>
          <w:rPr>
            <w:rStyle w:val="ARIAL12FILLIN"/>
          </w:rPr>
        </w:sdtEndPr>
        <w:sdtContent>
          <w:r w:rsidR="00F76FAA">
            <w:rPr>
              <w:rStyle w:val="ARIAL12FILLIN"/>
            </w:rPr>
            <w:t>[INSERT PROJECT/ACTION NAME]</w:t>
          </w:r>
        </w:sdtContent>
      </w:sdt>
      <w:r w:rsidR="00792E86">
        <w:rPr>
          <w:rStyle w:val="ARIAL12FILLIN"/>
        </w:rPr>
        <w:t xml:space="preserve"> </w:t>
      </w:r>
      <w:r w:rsidR="00F9350D">
        <w:t>which:</w:t>
      </w:r>
    </w:p>
    <w:p w14:paraId="78FAFEC1" w14:textId="6B2C60EF" w:rsidR="0060191B" w:rsidRPr="00F96E39" w:rsidRDefault="0060191B" w:rsidP="000E197A">
      <w:pPr>
        <w:pStyle w:val="ListParagraph"/>
        <w:numPr>
          <w:ilvl w:val="0"/>
          <w:numId w:val="17"/>
        </w:numPr>
        <w:rPr>
          <w:bdr w:val="none" w:sz="0" w:space="0" w:color="auto" w:frame="1"/>
        </w:rPr>
      </w:pPr>
      <w:r w:rsidRPr="004F0DE3">
        <w:t>is loc</w:t>
      </w:r>
      <w:r w:rsidR="00EF1A27">
        <w:t>a</w:t>
      </w:r>
      <w:r w:rsidRPr="004F0DE3">
        <w:t>ted</w:t>
      </w:r>
      <w:r w:rsidRPr="00F96E39">
        <w:rPr>
          <w:color w:val="0070C0"/>
        </w:rPr>
        <w:t xml:space="preserve"> </w:t>
      </w:r>
      <w:r w:rsidRPr="004F0DE3">
        <w:t xml:space="preserve">at </w:t>
      </w:r>
      <w:sdt>
        <w:sdtPr>
          <w:rPr>
            <w:rStyle w:val="ARIAL12FILLIN"/>
          </w:rPr>
          <w:alias w:val="[INSERT FACILITY/PROJECT SITE LOCATION ADDRESS]"/>
          <w:tag w:val="siteadd1"/>
          <w:id w:val="-2090303880"/>
          <w:placeholder>
            <w:docPart w:val="1DC727D6FAED44369EBB8BFC04C32536"/>
          </w:placeholder>
          <w:showingPlcHdr/>
          <w:dataBinding w:prefixMappings="xmlns:ns0='http://purl.org/dc/elements/1.1/' xmlns:ns1='http://schemas.openxmlformats.org/package/2006/metadata/core-properties' " w:xpath="/ns1:coreProperties[1]/ns1:category[1]" w:storeItemID="{6C3C8BC8-F283-45AE-878A-BAB7291924A1}"/>
          <w:text w:multiLine="1"/>
        </w:sdtPr>
        <w:sdtEndPr>
          <w:rPr>
            <w:rStyle w:val="DefaultParagraphFont"/>
            <w:bdr w:val="none" w:sz="0" w:space="0" w:color="auto" w:frame="1"/>
          </w:rPr>
        </w:sdtEndPr>
        <w:sdtContent>
          <w:r w:rsidR="00B86D85" w:rsidRPr="002449A6">
            <w:rPr>
              <w:rStyle w:val="PlaceholderText"/>
            </w:rPr>
            <w:t>[</w:t>
          </w:r>
          <w:r w:rsidR="00B86D85">
            <w:rPr>
              <w:rStyle w:val="PlaceholderText"/>
            </w:rPr>
            <w:t>INSERT FACILITY/PROJECT SITE LOCATION ADDRESS</w:t>
          </w:r>
          <w:r w:rsidR="00B86D85" w:rsidRPr="002449A6">
            <w:rPr>
              <w:rStyle w:val="PlaceholderText"/>
            </w:rPr>
            <w:t>]</w:t>
          </w:r>
        </w:sdtContent>
      </w:sdt>
      <w:r w:rsidR="007E79D9">
        <w:rPr>
          <w:rStyle w:val="ARIAL12FILLIN"/>
        </w:rPr>
        <w:t xml:space="preserve"> </w:t>
      </w:r>
      <w:r w:rsidRPr="004F0DE3">
        <w:t>in</w:t>
      </w:r>
      <w:r w:rsidR="00BB484E">
        <w:t xml:space="preserve"> </w:t>
      </w:r>
      <w:sdt>
        <w:sdtPr>
          <w:rPr>
            <w:rStyle w:val="ARIAL12FILLIN"/>
          </w:rPr>
          <w:alias w:val="[INSERT MUNICIPALITY/COUNTY FOR LOCATION OF FACILITY/PROJECT SITE]"/>
          <w:tag w:val="siteadd2"/>
          <w:id w:val="502780597"/>
          <w:placeholder>
            <w:docPart w:val="7E2E3EF588AC4BA48D1CC7B36EA06210"/>
          </w:placeholder>
          <w:showingPlcHdr/>
          <w:dataBinding w:prefixMappings="xmlns:ns0='http://purl.org/dc/elements/1.1/' xmlns:ns1='http://schemas.openxmlformats.org/package/2006/metadata/core-properties' " w:xpath="/ns1:coreProperties[1]/ns0:description[1]" w:storeItemID="{6C3C8BC8-F283-45AE-878A-BAB7291924A1}"/>
          <w:text w:multiLine="1"/>
        </w:sdtPr>
        <w:sdtEndPr>
          <w:rPr>
            <w:rStyle w:val="DefaultParagraphFont"/>
            <w:color w:val="0070C0"/>
          </w:rPr>
        </w:sdtEndPr>
        <w:sdtContent>
          <w:r w:rsidR="00AA7CAF">
            <w:rPr>
              <w:rStyle w:val="PlaceholderText"/>
            </w:rPr>
            <w:t>[INSERT MUNICIPALITY/COUNTY FOR LOCATION OF FACILITY/PROJECT SITE]</w:t>
          </w:r>
        </w:sdtContent>
      </w:sdt>
      <w:r w:rsidRPr="004F0DE3">
        <w:t xml:space="preserve"> and</w:t>
      </w:r>
      <w:r>
        <w:t xml:space="preserve"> </w:t>
      </w:r>
    </w:p>
    <w:sdt>
      <w:sdtPr>
        <w:id w:val="-634171960"/>
        <w:lock w:val="contentLocked"/>
        <w:placeholder>
          <w:docPart w:val="DefaultPlaceholder_-1854013440"/>
        </w:placeholder>
      </w:sdtPr>
      <w:sdtEndPr/>
      <w:sdtContent>
        <w:p w14:paraId="500C3CA8" w14:textId="0FC3FF00" w:rsidR="0060191B" w:rsidRPr="004F0DE3" w:rsidRDefault="0060191B" w:rsidP="000E197A">
          <w:pPr>
            <w:pStyle w:val="ListParagraph"/>
            <w:numPr>
              <w:ilvl w:val="0"/>
              <w:numId w:val="12"/>
            </w:numPr>
            <w:jc w:val="both"/>
          </w:pPr>
          <w:r w:rsidRPr="004F0DE3">
            <w:t>requires submission of the following permit application(s) to NYSDEC:</w:t>
          </w:r>
        </w:p>
      </w:sdtContent>
    </w:sdt>
    <w:sdt>
      <w:sdtPr>
        <w:rPr>
          <w:rStyle w:val="ARIAL12FILLIN"/>
        </w:rPr>
        <w:alias w:val="[INSERT NYSDEC PERMIT TYPE(S) AND APPLICATION TYPE(S)]"/>
        <w:tag w:val="perapptype"/>
        <w:id w:val="560984884"/>
        <w:placeholder>
          <w:docPart w:val="6658B0FC213343B5A55E0A0607C47EE5"/>
        </w:placeholder>
        <w:showingPlcHdr/>
        <w:dataBinding w:prefixMappings="xmlns:ns0='http://schemas.microsoft.com/office/2006/coverPageProps' " w:xpath="/ns0:CoverPageProperties[1]/ns0:CompanyEmail[1]" w:storeItemID="{55AF091B-3C7A-41E3-B477-F2FDAA23CFDA}"/>
        <w:text w:multiLine="1"/>
      </w:sdtPr>
      <w:sdtEndPr>
        <w:rPr>
          <w:rStyle w:val="DefaultParagraphFont"/>
        </w:rPr>
      </w:sdtEndPr>
      <w:sdtContent>
        <w:p w14:paraId="396424E9" w14:textId="77777777" w:rsidR="002970A9" w:rsidRPr="002970A9" w:rsidRDefault="002970A9" w:rsidP="000E197A">
          <w:pPr>
            <w:pStyle w:val="ListParagraph"/>
            <w:numPr>
              <w:ilvl w:val="1"/>
              <w:numId w:val="12"/>
            </w:numPr>
          </w:pPr>
          <w:r w:rsidRPr="00914829">
            <w:rPr>
              <w:rStyle w:val="PlaceholderText"/>
              <w:color w:val="7B7B7B" w:themeColor="accent3" w:themeShade="BF"/>
            </w:rPr>
            <w:t>[INSERT NYSDEC PERMIT TYPE(S) AND APPLICATION TYPE(S)]</w:t>
          </w:r>
        </w:p>
      </w:sdtContent>
    </w:sdt>
    <w:p w14:paraId="007FCD54" w14:textId="7ECDBE71" w:rsidR="0060191B" w:rsidRPr="00234B54" w:rsidRDefault="0060191B" w:rsidP="00234B54"/>
    <w:sdt>
      <w:sdtPr>
        <w:rPr>
          <w:color w:val="000100"/>
        </w:rPr>
        <w:id w:val="1900872728"/>
        <w:lock w:val="contentLocked"/>
        <w:placeholder>
          <w:docPart w:val="DefaultPlaceholder_-1854013440"/>
        </w:placeholder>
      </w:sdtPr>
      <w:sdtEndPr>
        <w:rPr>
          <w:color w:val="auto"/>
        </w:rPr>
      </w:sdtEndPr>
      <w:sdtContent>
        <w:p w14:paraId="22ACDA54" w14:textId="0A7153C4" w:rsidR="00F9350D" w:rsidRPr="00BD4917" w:rsidRDefault="00DC794E" w:rsidP="00F9350D">
          <w:pPr>
            <w:ind w:left="-360"/>
            <w:jc w:val="both"/>
          </w:pPr>
          <w:r w:rsidRPr="00DC794E">
            <w:rPr>
              <w:color w:val="000100"/>
            </w:rPr>
            <w:t>The purpose of this meeting is to enhance community awareness of the project and facilitate meaningful community engagement and involvement in the review process</w:t>
          </w:r>
          <w:r>
            <w:rPr>
              <w:color w:val="000100"/>
            </w:rPr>
            <w:t>.</w:t>
          </w:r>
        </w:p>
        <w:p w14:paraId="62442793" w14:textId="251AA67A" w:rsidR="00B565CF" w:rsidRPr="00221F74" w:rsidRDefault="00B11296" w:rsidP="00B565CF">
          <w:pPr>
            <w:jc w:val="both"/>
          </w:pPr>
        </w:p>
      </w:sdtContent>
    </w:sdt>
    <w:tbl>
      <w:tblPr>
        <w:tblW w:w="0" w:type="auto"/>
        <w:tblInd w:w="90" w:type="dxa"/>
        <w:tblLayout w:type="fixed"/>
        <w:tblCellMar>
          <w:left w:w="0" w:type="dxa"/>
          <w:right w:w="0" w:type="dxa"/>
        </w:tblCellMar>
        <w:tblLook w:val="01E0" w:firstRow="1" w:lastRow="1" w:firstColumn="1" w:lastColumn="1" w:noHBand="0" w:noVBand="0"/>
      </w:tblPr>
      <w:tblGrid>
        <w:gridCol w:w="4545"/>
        <w:gridCol w:w="4875"/>
      </w:tblGrid>
      <w:tr w:rsidR="003E25E3" w:rsidRPr="00221F74" w14:paraId="286A5F70" w14:textId="77777777" w:rsidTr="000F5162">
        <w:trPr>
          <w:trHeight w:val="1377"/>
        </w:trPr>
        <w:tc>
          <w:tcPr>
            <w:tcW w:w="4545" w:type="dxa"/>
          </w:tcPr>
          <w:sdt>
            <w:sdtPr>
              <w:rPr>
                <w:rFonts w:ascii="Arial" w:hAnsi="Arial" w:cs="Arial"/>
                <w:b/>
                <w:sz w:val="24"/>
                <w:szCs w:val="24"/>
              </w:rPr>
              <w:id w:val="-664094782"/>
              <w:lock w:val="contentLocked"/>
              <w:placeholder>
                <w:docPart w:val="DefaultPlaceholder_-1854013440"/>
              </w:placeholder>
            </w:sdtPr>
            <w:sdtEndPr>
              <w:rPr>
                <w:b w:val="0"/>
                <w:bCs/>
              </w:rPr>
            </w:sdtEndPr>
            <w:sdtContent>
              <w:p w14:paraId="35C05FE8" w14:textId="77A41138" w:rsidR="003E25E3" w:rsidRPr="00221F74" w:rsidRDefault="003E25E3" w:rsidP="003E25E3">
                <w:pPr>
                  <w:pStyle w:val="BodyText"/>
                  <w:rPr>
                    <w:rFonts w:ascii="Arial" w:hAnsi="Arial" w:cs="Arial"/>
                    <w:b/>
                    <w:sz w:val="24"/>
                    <w:szCs w:val="24"/>
                  </w:rPr>
                </w:pPr>
                <w:r w:rsidRPr="00221F74">
                  <w:rPr>
                    <w:rFonts w:ascii="Arial" w:hAnsi="Arial" w:cs="Arial"/>
                    <w:b/>
                    <w:sz w:val="24"/>
                    <w:szCs w:val="24"/>
                  </w:rPr>
                  <w:t>To Join Online</w:t>
                </w:r>
              </w:p>
              <w:p w14:paraId="302C13EF" w14:textId="3DEAE6C6" w:rsidR="003E25E3" w:rsidRPr="00221F74" w:rsidRDefault="003E25E3" w:rsidP="003E25E3">
                <w:pPr>
                  <w:pStyle w:val="BodyText"/>
                  <w:rPr>
                    <w:rFonts w:ascii="Arial" w:hAnsi="Arial" w:cs="Arial"/>
                    <w:bCs/>
                    <w:sz w:val="24"/>
                    <w:szCs w:val="24"/>
                  </w:rPr>
                </w:pPr>
                <w:r w:rsidRPr="00221F74">
                  <w:rPr>
                    <w:rFonts w:ascii="Arial" w:hAnsi="Arial" w:cs="Arial"/>
                    <w:bCs/>
                    <w:sz w:val="24"/>
                    <w:szCs w:val="24"/>
                  </w:rPr>
                  <w:t>Click the following link:</w:t>
                </w:r>
              </w:p>
            </w:sdtContent>
          </w:sdt>
          <w:p w14:paraId="26058AB2" w14:textId="77777777" w:rsidR="003E25E3" w:rsidRDefault="00B11296" w:rsidP="003E25E3">
            <w:pPr>
              <w:pStyle w:val="BodyText"/>
              <w:rPr>
                <w:rFonts w:ascii="Arial" w:hAnsi="Arial" w:cs="Arial"/>
                <w:color w:val="0070C0"/>
                <w:sz w:val="24"/>
                <w:szCs w:val="24"/>
              </w:rPr>
            </w:pPr>
            <w:sdt>
              <w:sdtPr>
                <w:rPr>
                  <w:rStyle w:val="Hyperlink"/>
                </w:rPr>
                <w:alias w:val="Insert Meeting link"/>
                <w:tag w:val="Insert Meeting Link"/>
                <w:id w:val="272672544"/>
                <w:placeholder>
                  <w:docPart w:val="222F3957C4EC4BD3A009C0F99DB3016D"/>
                </w:placeholder>
              </w:sdtPr>
              <w:sdtEndPr>
                <w:rPr>
                  <w:rStyle w:val="Hyperlink"/>
                </w:rPr>
              </w:sdtEndPr>
              <w:sdtContent>
                <w:r w:rsidR="003E25E3">
                  <w:rPr>
                    <w:rStyle w:val="Hyperlink"/>
                    <w:color w:val="auto"/>
                  </w:rPr>
                  <w:t>[IN</w:t>
                </w:r>
                <w:r w:rsidR="003E25E3" w:rsidRPr="0079711F">
                  <w:rPr>
                    <w:rStyle w:val="Hyperlink"/>
                    <w:color w:val="auto"/>
                  </w:rPr>
                  <w:t>SERT LINK</w:t>
                </w:r>
                <w:r w:rsidR="003E25E3">
                  <w:rPr>
                    <w:rStyle w:val="Hyperlink"/>
                    <w:color w:val="auto"/>
                  </w:rPr>
                  <w:t>]</w:t>
                </w:r>
              </w:sdtContent>
            </w:sdt>
            <w:r w:rsidR="003E25E3" w:rsidRPr="00793C84">
              <w:rPr>
                <w:rFonts w:ascii="Arial" w:hAnsi="Arial" w:cs="Arial"/>
              </w:rPr>
              <w:t xml:space="preserve"> </w:t>
            </w:r>
            <w:r w:rsidR="003E25E3" w:rsidRPr="00221F74">
              <w:rPr>
                <w:rFonts w:ascii="Arial" w:hAnsi="Arial" w:cs="Arial"/>
              </w:rPr>
              <w:t xml:space="preserve"> </w:t>
            </w:r>
          </w:p>
          <w:sdt>
            <w:sdtPr>
              <w:rPr>
                <w:rFonts w:ascii="Arial" w:hAnsi="Arial" w:cs="Arial"/>
                <w:b/>
                <w:sz w:val="24"/>
                <w:szCs w:val="24"/>
              </w:rPr>
              <w:id w:val="1573386907"/>
              <w:lock w:val="contentLocked"/>
              <w:placeholder>
                <w:docPart w:val="DefaultPlaceholder_-1854013440"/>
              </w:placeholder>
            </w:sdtPr>
            <w:sdtEndPr/>
            <w:sdtContent>
              <w:p w14:paraId="3DA6A475" w14:textId="565FA905" w:rsidR="003E25E3" w:rsidRDefault="003E25E3" w:rsidP="003E25E3">
                <w:pPr>
                  <w:pStyle w:val="BodyText"/>
                  <w:rPr>
                    <w:rFonts w:ascii="Arial" w:hAnsi="Arial" w:cs="Arial"/>
                    <w:b/>
                    <w:sz w:val="24"/>
                    <w:szCs w:val="24"/>
                  </w:rPr>
                </w:pPr>
                <w:r>
                  <w:rPr>
                    <w:rFonts w:ascii="Arial" w:hAnsi="Arial" w:cs="Arial"/>
                    <w:b/>
                    <w:sz w:val="24"/>
                    <w:szCs w:val="24"/>
                  </w:rPr>
                  <w:t>To Attend in-Person</w:t>
                </w:r>
              </w:p>
            </w:sdtContent>
          </w:sdt>
          <w:sdt>
            <w:sdtPr>
              <w:rPr>
                <w:rStyle w:val="ARIAL12FILLIN"/>
              </w:rPr>
              <w:alias w:val="[INSERT IN-PERSON MEETING LOCATION]"/>
              <w:tag w:val="[INSERT IN-PERSON MEETING LOCATION]"/>
              <w:id w:val="-908615113"/>
              <w:placeholder>
                <w:docPart w:val="298629900554410883800F774FA521BC"/>
              </w:placeholder>
            </w:sdtPr>
            <w:sdtEndPr>
              <w:rPr>
                <w:rStyle w:val="ARIAL12FILLIN"/>
              </w:rPr>
            </w:sdtEndPr>
            <w:sdtContent>
              <w:p w14:paraId="7934753B" w14:textId="3CFFF585" w:rsidR="003E25E3" w:rsidRPr="00221F74" w:rsidRDefault="003E25E3" w:rsidP="003E25E3">
                <w:pPr>
                  <w:pStyle w:val="BodyText"/>
                  <w:rPr>
                    <w:rFonts w:ascii="Arial" w:hAnsi="Arial" w:cs="Arial"/>
                    <w:color w:val="0070C0"/>
                    <w:sz w:val="24"/>
                    <w:szCs w:val="24"/>
                  </w:rPr>
                </w:pPr>
                <w:r w:rsidRPr="00A21EB4">
                  <w:rPr>
                    <w:rStyle w:val="ARIAL12FILLIN"/>
                  </w:rPr>
                  <w:t>[INSERT LOCATION]</w:t>
                </w:r>
              </w:p>
            </w:sdtContent>
          </w:sdt>
        </w:tc>
        <w:tc>
          <w:tcPr>
            <w:tcW w:w="4875" w:type="dxa"/>
          </w:tcPr>
          <w:sdt>
            <w:sdtPr>
              <w:rPr>
                <w:rFonts w:ascii="Arial" w:hAnsi="Arial" w:cs="Arial"/>
                <w:b/>
                <w:sz w:val="24"/>
                <w:szCs w:val="24"/>
              </w:rPr>
              <w:id w:val="-861589727"/>
              <w:lock w:val="contentLocked"/>
              <w:placeholder>
                <w:docPart w:val="DefaultPlaceholder_-1854013440"/>
              </w:placeholder>
            </w:sdtPr>
            <w:sdtEndPr>
              <w:rPr>
                <w:b w:val="0"/>
                <w:bCs/>
              </w:rPr>
            </w:sdtEndPr>
            <w:sdtContent>
              <w:p w14:paraId="7222D4F4" w14:textId="42558819" w:rsidR="003E25E3" w:rsidRPr="00221F74" w:rsidRDefault="003E25E3" w:rsidP="003E25E3">
                <w:pPr>
                  <w:pStyle w:val="BodyText"/>
                  <w:rPr>
                    <w:rFonts w:ascii="Arial" w:hAnsi="Arial" w:cs="Arial"/>
                    <w:b/>
                    <w:sz w:val="24"/>
                    <w:szCs w:val="24"/>
                  </w:rPr>
                </w:pPr>
                <w:r w:rsidRPr="00221F74">
                  <w:rPr>
                    <w:rFonts w:ascii="Arial" w:hAnsi="Arial" w:cs="Arial"/>
                    <w:b/>
                    <w:sz w:val="24"/>
                    <w:szCs w:val="24"/>
                  </w:rPr>
                  <w:t xml:space="preserve">To Call-in Using a Phone </w:t>
                </w:r>
              </w:p>
              <w:p w14:paraId="3D5097C4" w14:textId="29F8A16C" w:rsidR="003E25E3" w:rsidRPr="00221F74" w:rsidRDefault="003E25E3" w:rsidP="003E25E3">
                <w:pPr>
                  <w:pStyle w:val="BodyText"/>
                  <w:rPr>
                    <w:rFonts w:ascii="Arial" w:hAnsi="Arial" w:cs="Arial"/>
                    <w:bCs/>
                    <w:sz w:val="24"/>
                    <w:szCs w:val="24"/>
                  </w:rPr>
                </w:pPr>
                <w:r w:rsidRPr="00221F74">
                  <w:rPr>
                    <w:rFonts w:ascii="Arial" w:hAnsi="Arial" w:cs="Arial"/>
                    <w:bCs/>
                    <w:sz w:val="24"/>
                    <w:szCs w:val="24"/>
                  </w:rPr>
                  <w:t>Dial in using the following number:</w:t>
                </w:r>
              </w:p>
            </w:sdtContent>
          </w:sdt>
          <w:p w14:paraId="57DB0F3F" w14:textId="77777777" w:rsidR="003E25E3" w:rsidRPr="00221F74" w:rsidRDefault="00B11296" w:rsidP="003E25E3">
            <w:pPr>
              <w:pStyle w:val="BodyText"/>
              <w:rPr>
                <w:rFonts w:ascii="Arial" w:hAnsi="Arial" w:cs="Arial"/>
                <w:color w:val="0070C0"/>
                <w:sz w:val="24"/>
                <w:szCs w:val="24"/>
              </w:rPr>
            </w:pPr>
            <w:sdt>
              <w:sdtPr>
                <w:rPr>
                  <w:rStyle w:val="ARIAL12FILLIN"/>
                </w:rPr>
                <w:alias w:val="[INSERT NUMBER]"/>
                <w:tag w:val="[INSERT NUMBER]"/>
                <w:id w:val="2125804848"/>
                <w:placeholder>
                  <w:docPart w:val="274793396C6E454FBC0C4B334F465178"/>
                </w:placeholder>
              </w:sdtPr>
              <w:sdtEndPr>
                <w:rPr>
                  <w:rStyle w:val="ARIAL12FILLIN"/>
                </w:rPr>
              </w:sdtEndPr>
              <w:sdtContent>
                <w:r w:rsidR="003E25E3" w:rsidRPr="00203C85">
                  <w:rPr>
                    <w:rStyle w:val="ARIAL12FILLIN"/>
                  </w:rPr>
                  <w:t>[INSERT NUMBER]</w:t>
                </w:r>
              </w:sdtContent>
            </w:sdt>
            <w:r w:rsidR="003E25E3" w:rsidRPr="00221F74">
              <w:rPr>
                <w:rFonts w:ascii="Arial" w:hAnsi="Arial" w:cs="Arial"/>
                <w:color w:val="0070C0"/>
                <w:sz w:val="24"/>
                <w:szCs w:val="24"/>
              </w:rPr>
              <w:t xml:space="preserve"> </w:t>
            </w:r>
          </w:p>
          <w:sdt>
            <w:sdtPr>
              <w:rPr>
                <w:rFonts w:ascii="Arial" w:hAnsi="Arial" w:cs="Arial"/>
                <w:b/>
                <w:sz w:val="24"/>
                <w:szCs w:val="24"/>
              </w:rPr>
              <w:id w:val="-1676106700"/>
              <w:lock w:val="contentLocked"/>
              <w:placeholder>
                <w:docPart w:val="DefaultPlaceholder_-1854013440"/>
              </w:placeholder>
            </w:sdtPr>
            <w:sdtEndPr/>
            <w:sdtContent>
              <w:p w14:paraId="09E4C3F3" w14:textId="0245E270" w:rsidR="003E25E3" w:rsidRPr="00221F74" w:rsidRDefault="003E25E3" w:rsidP="003E25E3">
                <w:pPr>
                  <w:pStyle w:val="BodyText"/>
                  <w:rPr>
                    <w:rFonts w:ascii="Arial" w:hAnsi="Arial" w:cs="Arial"/>
                    <w:b/>
                    <w:sz w:val="24"/>
                    <w:szCs w:val="24"/>
                  </w:rPr>
                </w:pPr>
                <w:r w:rsidRPr="00221F74">
                  <w:rPr>
                    <w:rFonts w:ascii="Arial" w:hAnsi="Arial" w:cs="Arial"/>
                    <w:b/>
                    <w:sz w:val="24"/>
                    <w:szCs w:val="24"/>
                  </w:rPr>
                  <w:t xml:space="preserve">When prompted, enter the Meeting ID: </w:t>
                </w:r>
              </w:p>
            </w:sdtContent>
          </w:sdt>
          <w:p w14:paraId="6B7FFF19" w14:textId="08E2D932" w:rsidR="003E25E3" w:rsidRPr="00221F74" w:rsidRDefault="00B11296" w:rsidP="003E25E3">
            <w:pPr>
              <w:pStyle w:val="BodyText"/>
              <w:rPr>
                <w:rFonts w:ascii="Arial" w:hAnsi="Arial" w:cs="Arial"/>
                <w:color w:val="0070C0"/>
                <w:sz w:val="24"/>
                <w:szCs w:val="24"/>
              </w:rPr>
            </w:pPr>
            <w:sdt>
              <w:sdtPr>
                <w:rPr>
                  <w:rStyle w:val="ARIAL12FILLIN"/>
                </w:rPr>
                <w:alias w:val="[INSERT NUMBER]"/>
                <w:tag w:val="[INSERT NUMBER]"/>
                <w:id w:val="-1212337597"/>
                <w:placeholder>
                  <w:docPart w:val="F0EEFB9AEB244C7AA8443A275F6C95E4"/>
                </w:placeholder>
              </w:sdtPr>
              <w:sdtEndPr>
                <w:rPr>
                  <w:rStyle w:val="ARIAL12FILLIN"/>
                </w:rPr>
              </w:sdtEndPr>
              <w:sdtContent>
                <w:r w:rsidR="003E25E3" w:rsidRPr="00203C85">
                  <w:rPr>
                    <w:rStyle w:val="ARIAL12FILLIN"/>
                  </w:rPr>
                  <w:t>[INSERT NUMBER]</w:t>
                </w:r>
              </w:sdtContent>
            </w:sdt>
            <w:r w:rsidR="003E25E3" w:rsidRPr="00221F74">
              <w:rPr>
                <w:rFonts w:ascii="Arial" w:hAnsi="Arial" w:cs="Arial"/>
                <w:color w:val="0070C0"/>
                <w:sz w:val="24"/>
                <w:szCs w:val="24"/>
              </w:rPr>
              <w:t xml:space="preserve"> </w:t>
            </w:r>
          </w:p>
        </w:tc>
      </w:tr>
    </w:tbl>
    <w:p w14:paraId="5593C725" w14:textId="77777777" w:rsidR="000F5162" w:rsidRDefault="000F5162" w:rsidP="00B565CF">
      <w:pPr>
        <w:pStyle w:val="Heading3"/>
        <w:ind w:left="0"/>
        <w:rPr>
          <w:rFonts w:ascii="Arial" w:hAnsi="Arial" w:cs="Arial"/>
        </w:rPr>
      </w:pPr>
    </w:p>
    <w:sdt>
      <w:sdtPr>
        <w:rPr>
          <w:rFonts w:ascii="Arial" w:hAnsi="Arial" w:cs="Arial"/>
        </w:rPr>
        <w:id w:val="2039161525"/>
        <w:lock w:val="contentLocked"/>
        <w:placeholder>
          <w:docPart w:val="DefaultPlaceholder_-1854013440"/>
        </w:placeholder>
      </w:sdtPr>
      <w:sdtEndPr/>
      <w:sdtContent>
        <w:p w14:paraId="1C27B137" w14:textId="6E11D284" w:rsidR="00B565CF" w:rsidRPr="00221F74" w:rsidRDefault="00B565CF" w:rsidP="00B565CF">
          <w:pPr>
            <w:pStyle w:val="Heading3"/>
            <w:ind w:left="0"/>
            <w:rPr>
              <w:rFonts w:ascii="Arial" w:hAnsi="Arial" w:cs="Arial"/>
            </w:rPr>
          </w:pPr>
          <w:r w:rsidRPr="00221F74">
            <w:rPr>
              <w:rFonts w:ascii="Arial" w:hAnsi="Arial" w:cs="Arial"/>
            </w:rPr>
            <w:t>Agenda:</w:t>
          </w:r>
        </w:p>
      </w:sdtContent>
    </w:sdt>
    <w:sdt>
      <w:sdtPr>
        <w:rPr>
          <w:rFonts w:ascii="Arial" w:hAnsi="Arial" w:cs="Arial"/>
          <w:b w:val="0"/>
          <w:bCs w:val="0"/>
        </w:rPr>
        <w:id w:val="107169105"/>
        <w:placeholder>
          <w:docPart w:val="DefaultPlaceholder_-1854013440"/>
        </w:placeholder>
      </w:sdtPr>
      <w:sdtEndPr/>
      <w:sdtContent>
        <w:p w14:paraId="061A5763" w14:textId="1ED597EA" w:rsidR="00B565CF" w:rsidRPr="00DD0FD3" w:rsidRDefault="00D73166" w:rsidP="000E197A">
          <w:pPr>
            <w:pStyle w:val="Heading3"/>
            <w:numPr>
              <w:ilvl w:val="0"/>
              <w:numId w:val="6"/>
            </w:numPr>
            <w:rPr>
              <w:rFonts w:ascii="Arial" w:hAnsi="Arial" w:cs="Arial"/>
              <w:b w:val="0"/>
              <w:bCs w:val="0"/>
            </w:rPr>
          </w:pPr>
          <w:r>
            <w:rPr>
              <w:rFonts w:ascii="Arial" w:hAnsi="Arial" w:cs="Arial"/>
              <w:b w:val="0"/>
              <w:bCs w:val="0"/>
            </w:rPr>
            <w:t>P</w:t>
          </w:r>
          <w:r w:rsidR="00524CD9" w:rsidRPr="00DD0FD3">
            <w:rPr>
              <w:rFonts w:ascii="Arial" w:hAnsi="Arial" w:cs="Arial"/>
              <w:b w:val="0"/>
              <w:bCs w:val="0"/>
            </w:rPr>
            <w:t>roject</w:t>
          </w:r>
          <w:r w:rsidR="00524CD9" w:rsidRPr="00DD0FD3">
            <w:rPr>
              <w:rFonts w:ascii="Arial" w:hAnsi="Arial" w:cs="Arial"/>
              <w:b w:val="0"/>
              <w:bCs w:val="0"/>
              <w:spacing w:val="-2"/>
            </w:rPr>
            <w:t xml:space="preserve"> </w:t>
          </w:r>
          <w:r w:rsidR="00524CD9" w:rsidRPr="00DD0FD3">
            <w:rPr>
              <w:rFonts w:ascii="Arial" w:hAnsi="Arial" w:cs="Arial"/>
              <w:b w:val="0"/>
              <w:bCs w:val="0"/>
            </w:rPr>
            <w:t>overview and background</w:t>
          </w:r>
        </w:p>
        <w:p w14:paraId="3B97184E" w14:textId="5E4C29EF" w:rsidR="00B565CF" w:rsidRPr="00D05DC7" w:rsidRDefault="00D73166" w:rsidP="000E197A">
          <w:pPr>
            <w:pStyle w:val="Heading3"/>
            <w:numPr>
              <w:ilvl w:val="0"/>
              <w:numId w:val="6"/>
            </w:numPr>
            <w:rPr>
              <w:rFonts w:ascii="Arial" w:hAnsi="Arial" w:cs="Arial"/>
              <w:b w:val="0"/>
              <w:bCs w:val="0"/>
            </w:rPr>
          </w:pPr>
          <w:r>
            <w:rPr>
              <w:rFonts w:ascii="Arial" w:hAnsi="Arial" w:cs="Arial"/>
              <w:b w:val="0"/>
              <w:bCs w:val="0"/>
            </w:rPr>
            <w:t>S</w:t>
          </w:r>
          <w:r w:rsidR="00524CD9" w:rsidRPr="00D05DC7">
            <w:rPr>
              <w:rFonts w:ascii="Arial" w:hAnsi="Arial" w:cs="Arial"/>
              <w:b w:val="0"/>
              <w:bCs w:val="0"/>
            </w:rPr>
            <w:t>cope</w:t>
          </w:r>
          <w:r w:rsidR="00524CD9" w:rsidRPr="00D05DC7">
            <w:rPr>
              <w:rFonts w:ascii="Arial" w:hAnsi="Arial" w:cs="Arial"/>
              <w:b w:val="0"/>
              <w:bCs w:val="0"/>
              <w:spacing w:val="-2"/>
            </w:rPr>
            <w:t xml:space="preserve"> </w:t>
          </w:r>
          <w:r w:rsidR="00524CD9" w:rsidRPr="00D05DC7">
            <w:rPr>
              <w:rFonts w:ascii="Arial" w:hAnsi="Arial" w:cs="Arial"/>
              <w:b w:val="0"/>
              <w:bCs w:val="0"/>
            </w:rPr>
            <w:t>of</w:t>
          </w:r>
          <w:r w:rsidR="00524CD9" w:rsidRPr="00D05DC7">
            <w:rPr>
              <w:rFonts w:ascii="Arial" w:hAnsi="Arial" w:cs="Arial"/>
              <w:b w:val="0"/>
              <w:bCs w:val="0"/>
              <w:spacing w:val="-1"/>
            </w:rPr>
            <w:t xml:space="preserve"> </w:t>
          </w:r>
          <w:r w:rsidR="00524CD9" w:rsidRPr="00D05DC7">
            <w:rPr>
              <w:rFonts w:ascii="Arial" w:hAnsi="Arial" w:cs="Arial"/>
              <w:b w:val="0"/>
              <w:bCs w:val="0"/>
            </w:rPr>
            <w:t>work</w:t>
          </w:r>
        </w:p>
        <w:p w14:paraId="2E8C29AD" w14:textId="14E6E778" w:rsidR="00B565CF" w:rsidRPr="00D05DC7" w:rsidRDefault="00D73166" w:rsidP="000E197A">
          <w:pPr>
            <w:pStyle w:val="Heading3"/>
            <w:numPr>
              <w:ilvl w:val="0"/>
              <w:numId w:val="6"/>
            </w:numPr>
            <w:rPr>
              <w:rFonts w:ascii="Arial" w:hAnsi="Arial" w:cs="Arial"/>
              <w:b w:val="0"/>
              <w:bCs w:val="0"/>
            </w:rPr>
          </w:pPr>
          <w:r>
            <w:rPr>
              <w:rFonts w:ascii="Arial" w:hAnsi="Arial" w:cs="Arial"/>
              <w:b w:val="0"/>
              <w:bCs w:val="0"/>
            </w:rPr>
            <w:t>P</w:t>
          </w:r>
          <w:r w:rsidR="00524CD9" w:rsidRPr="00D05DC7">
            <w:rPr>
              <w:rFonts w:ascii="Arial" w:hAnsi="Arial" w:cs="Arial"/>
              <w:b w:val="0"/>
              <w:bCs w:val="0"/>
            </w:rPr>
            <w:t>roject</w:t>
          </w:r>
          <w:r w:rsidR="00524CD9" w:rsidRPr="00D05DC7">
            <w:rPr>
              <w:rFonts w:ascii="Arial" w:hAnsi="Arial" w:cs="Arial"/>
              <w:b w:val="0"/>
              <w:bCs w:val="0"/>
              <w:spacing w:val="-3"/>
            </w:rPr>
            <w:t xml:space="preserve"> </w:t>
          </w:r>
          <w:r w:rsidR="00524CD9" w:rsidRPr="00D05DC7">
            <w:rPr>
              <w:rFonts w:ascii="Arial" w:hAnsi="Arial" w:cs="Arial"/>
              <w:b w:val="0"/>
              <w:bCs w:val="0"/>
            </w:rPr>
            <w:t>schedule</w:t>
          </w:r>
        </w:p>
        <w:p w14:paraId="04262C11" w14:textId="41C0EC11" w:rsidR="00F079C8" w:rsidRPr="00D05DC7" w:rsidRDefault="00D73166" w:rsidP="000E197A">
          <w:pPr>
            <w:pStyle w:val="Heading3"/>
            <w:numPr>
              <w:ilvl w:val="0"/>
              <w:numId w:val="6"/>
            </w:numPr>
            <w:rPr>
              <w:rFonts w:ascii="Arial" w:hAnsi="Arial" w:cs="Arial"/>
              <w:b w:val="0"/>
              <w:bCs w:val="0"/>
            </w:rPr>
          </w:pPr>
          <w:r>
            <w:rPr>
              <w:rFonts w:ascii="Arial" w:hAnsi="Arial" w:cs="Arial"/>
              <w:b w:val="0"/>
              <w:bCs w:val="0"/>
            </w:rPr>
            <w:t>C</w:t>
          </w:r>
          <w:r w:rsidR="00524CD9" w:rsidRPr="00D05DC7">
            <w:rPr>
              <w:rFonts w:ascii="Arial" w:hAnsi="Arial" w:cs="Arial"/>
              <w:b w:val="0"/>
              <w:bCs w:val="0"/>
            </w:rPr>
            <w:t>ommunity</w:t>
          </w:r>
          <w:r w:rsidR="00524CD9" w:rsidRPr="00D05DC7">
            <w:rPr>
              <w:rFonts w:ascii="Arial" w:hAnsi="Arial" w:cs="Arial"/>
              <w:b w:val="0"/>
              <w:bCs w:val="0"/>
              <w:spacing w:val="-7"/>
            </w:rPr>
            <w:t xml:space="preserve"> </w:t>
          </w:r>
          <w:r w:rsidR="00524CD9" w:rsidRPr="00D05DC7">
            <w:rPr>
              <w:rFonts w:ascii="Arial" w:hAnsi="Arial" w:cs="Arial"/>
              <w:b w:val="0"/>
              <w:bCs w:val="0"/>
            </w:rPr>
            <w:t>impacts</w:t>
          </w:r>
        </w:p>
        <w:p w14:paraId="006C286E" w14:textId="784AFEA8" w:rsidR="00195CC4" w:rsidRPr="00786750" w:rsidRDefault="002A395C" w:rsidP="000E197A">
          <w:pPr>
            <w:pStyle w:val="Heading3"/>
            <w:numPr>
              <w:ilvl w:val="0"/>
              <w:numId w:val="6"/>
            </w:numPr>
            <w:rPr>
              <w:rFonts w:ascii="Arial" w:hAnsi="Arial" w:cs="Arial"/>
              <w:b w:val="0"/>
              <w:bCs w:val="0"/>
              <w:color w:val="000000" w:themeColor="text1"/>
            </w:rPr>
          </w:pPr>
          <w:r w:rsidRPr="00786750">
            <w:rPr>
              <w:rFonts w:ascii="Arial" w:hAnsi="Arial" w:cs="Arial"/>
              <w:b w:val="0"/>
              <w:bCs w:val="0"/>
              <w:color w:val="000000" w:themeColor="text1"/>
            </w:rPr>
            <w:t xml:space="preserve">Solicit community input </w:t>
          </w:r>
        </w:p>
        <w:p w14:paraId="433A3C2D" w14:textId="68264297" w:rsidR="00B565CF" w:rsidRPr="00D05DC7" w:rsidRDefault="00D73166" w:rsidP="000E197A">
          <w:pPr>
            <w:pStyle w:val="Heading3"/>
            <w:numPr>
              <w:ilvl w:val="0"/>
              <w:numId w:val="6"/>
            </w:numPr>
            <w:rPr>
              <w:rFonts w:ascii="Arial" w:hAnsi="Arial" w:cs="Arial"/>
              <w:b w:val="0"/>
              <w:bCs w:val="0"/>
            </w:rPr>
          </w:pPr>
          <w:r>
            <w:rPr>
              <w:rFonts w:ascii="Arial" w:hAnsi="Arial" w:cs="Arial"/>
              <w:b w:val="0"/>
              <w:bCs w:val="0"/>
            </w:rPr>
            <w:t>Q</w:t>
          </w:r>
          <w:r w:rsidR="00524CD9" w:rsidRPr="00D05DC7">
            <w:rPr>
              <w:rFonts w:ascii="Arial" w:hAnsi="Arial" w:cs="Arial"/>
              <w:b w:val="0"/>
              <w:bCs w:val="0"/>
            </w:rPr>
            <w:t>uestion</w:t>
          </w:r>
          <w:r w:rsidR="00524CD9">
            <w:rPr>
              <w:rFonts w:ascii="Arial" w:hAnsi="Arial" w:cs="Arial"/>
              <w:b w:val="0"/>
              <w:bCs w:val="0"/>
            </w:rPr>
            <w:t>s and answers</w:t>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r w:rsidR="009D30B8">
            <w:rPr>
              <w:rFonts w:ascii="Arial" w:hAnsi="Arial" w:cs="Arial"/>
              <w:b w:val="0"/>
              <w:bCs w:val="0"/>
            </w:rPr>
            <w:tab/>
          </w:r>
        </w:p>
      </w:sdtContent>
    </w:sdt>
    <w:sdt>
      <w:sdtPr>
        <w:rPr>
          <w:rFonts w:ascii="Arial" w:eastAsiaTheme="minorHAnsi" w:hAnsi="Arial" w:cs="Arial"/>
          <w:b/>
          <w:sz w:val="40"/>
          <w:szCs w:val="40"/>
          <w:u w:val="thick"/>
        </w:rPr>
        <w:id w:val="967940351"/>
        <w:lock w:val="contentLocked"/>
        <w:placeholder>
          <w:docPart w:val="DefaultPlaceholder_-1854013440"/>
        </w:placeholder>
      </w:sdtPr>
      <w:sdtEndPr>
        <w:rPr>
          <w:rFonts w:cstheme="minorHAnsi"/>
          <w:b w:val="0"/>
          <w:sz w:val="24"/>
          <w:szCs w:val="24"/>
          <w:u w:val="none"/>
        </w:rPr>
      </w:sdtEndPr>
      <w:sdtContent>
        <w:p w14:paraId="62C4CE42" w14:textId="7917B072" w:rsidR="00B565CF" w:rsidRPr="00E51AC0" w:rsidRDefault="00B565CF" w:rsidP="00B565CF">
          <w:pPr>
            <w:pStyle w:val="BodyText"/>
            <w:jc w:val="center"/>
            <w:rPr>
              <w:rFonts w:ascii="Arial" w:hAnsi="Arial" w:cs="Arial"/>
              <w:b/>
              <w:sz w:val="40"/>
              <w:szCs w:val="40"/>
              <w:u w:val="thick"/>
            </w:rPr>
          </w:pPr>
          <w:r w:rsidRPr="00E51AC0">
            <w:rPr>
              <w:rFonts w:ascii="Arial" w:hAnsi="Arial" w:cs="Arial"/>
              <w:b/>
              <w:sz w:val="40"/>
              <w:szCs w:val="40"/>
              <w:u w:val="thick"/>
            </w:rPr>
            <w:t>Your Attendance is Important!</w:t>
          </w:r>
        </w:p>
        <w:p w14:paraId="33299C22" w14:textId="77777777" w:rsidR="00B565CF" w:rsidRPr="00D05DC7" w:rsidRDefault="00B565CF" w:rsidP="00B565CF">
          <w:pPr>
            <w:pStyle w:val="BodyText"/>
            <w:rPr>
              <w:rFonts w:ascii="Arial" w:hAnsi="Arial" w:cs="Arial"/>
              <w:b/>
              <w:sz w:val="24"/>
              <w:szCs w:val="24"/>
            </w:rPr>
          </w:pPr>
        </w:p>
        <w:p w14:paraId="2397437C" w14:textId="4854D261" w:rsidR="00B425DB" w:rsidRDefault="00C5688A" w:rsidP="00B425DB">
          <w:pPr>
            <w:ind w:left="-360"/>
          </w:pPr>
          <w:r w:rsidRPr="00221F74">
            <w:t>Project</w:t>
          </w:r>
          <w:r w:rsidRPr="00221F74">
            <w:rPr>
              <w:spacing w:val="-2"/>
            </w:rPr>
            <w:t xml:space="preserve"> </w:t>
          </w:r>
          <w:r w:rsidRPr="00221F74">
            <w:t>personnel</w:t>
          </w:r>
          <w:r w:rsidRPr="00221F74">
            <w:rPr>
              <w:spacing w:val="-1"/>
            </w:rPr>
            <w:t xml:space="preserve"> </w:t>
          </w:r>
          <w:r w:rsidRPr="00221F74">
            <w:t>will</w:t>
          </w:r>
          <w:r w:rsidRPr="00221F74">
            <w:rPr>
              <w:spacing w:val="-1"/>
            </w:rPr>
            <w:t xml:space="preserve"> </w:t>
          </w:r>
          <w:r w:rsidRPr="00221F74">
            <w:t>be available</w:t>
          </w:r>
          <w:r w:rsidRPr="00221F74">
            <w:rPr>
              <w:spacing w:val="-1"/>
            </w:rPr>
            <w:t xml:space="preserve"> </w:t>
          </w:r>
          <w:r w:rsidRPr="00221F74">
            <w:t>to</w:t>
          </w:r>
          <w:r w:rsidRPr="00221F74">
            <w:rPr>
              <w:spacing w:val="-1"/>
            </w:rPr>
            <w:t xml:space="preserve"> </w:t>
          </w:r>
          <w:r w:rsidRPr="00221F74">
            <w:t>answer</w:t>
          </w:r>
          <w:r w:rsidRPr="00221F74">
            <w:rPr>
              <w:spacing w:val="-1"/>
            </w:rPr>
            <w:t xml:space="preserve"> </w:t>
          </w:r>
          <w:r w:rsidRPr="00221F74">
            <w:t>questions</w:t>
          </w:r>
          <w:r w:rsidRPr="00221F74">
            <w:rPr>
              <w:spacing w:val="-1"/>
            </w:rPr>
            <w:t xml:space="preserve"> </w:t>
          </w:r>
          <w:r w:rsidRPr="00221F74">
            <w:t>from</w:t>
          </w:r>
          <w:r w:rsidRPr="00221F74">
            <w:rPr>
              <w:spacing w:val="-1"/>
            </w:rPr>
            <w:t xml:space="preserve"> </w:t>
          </w:r>
          <w:r w:rsidRPr="00221F74">
            <w:t>the</w:t>
          </w:r>
          <w:r w:rsidRPr="00221F74">
            <w:rPr>
              <w:spacing w:val="-2"/>
            </w:rPr>
            <w:t xml:space="preserve"> </w:t>
          </w:r>
          <w:r w:rsidRPr="00221F74">
            <w:t>community.</w:t>
          </w:r>
          <w:r w:rsidRPr="00221F74">
            <w:rPr>
              <w:spacing w:val="-1"/>
            </w:rPr>
            <w:t xml:space="preserve"> </w:t>
          </w:r>
          <w:r w:rsidRPr="00221F74">
            <w:t>For</w:t>
          </w:r>
          <w:r w:rsidRPr="00221F74">
            <w:rPr>
              <w:spacing w:val="-1"/>
            </w:rPr>
            <w:t xml:space="preserve"> </w:t>
          </w:r>
          <w:r w:rsidRPr="00221F74">
            <w:t>additional</w:t>
          </w:r>
          <w:r w:rsidRPr="00221F74">
            <w:rPr>
              <w:spacing w:val="-57"/>
            </w:rPr>
            <w:t xml:space="preserve"> </w:t>
          </w:r>
          <w:r w:rsidRPr="00221F74">
            <w:t>information</w:t>
          </w:r>
          <w:r w:rsidRPr="00221F74">
            <w:rPr>
              <w:spacing w:val="-1"/>
            </w:rPr>
            <w:t xml:space="preserve"> </w:t>
          </w:r>
          <w:r w:rsidRPr="00221F74">
            <w:t>on the</w:t>
          </w:r>
          <w:r w:rsidRPr="00221F74">
            <w:rPr>
              <w:spacing w:val="-1"/>
            </w:rPr>
            <w:t xml:space="preserve"> </w:t>
          </w:r>
          <w:r w:rsidRPr="00221F74">
            <w:t>proposed project:</w:t>
          </w:r>
        </w:p>
      </w:sdtContent>
    </w:sdt>
    <w:p w14:paraId="09C5B885" w14:textId="77777777" w:rsidR="00286C33" w:rsidRDefault="00B11296" w:rsidP="00286C33">
      <w:pPr>
        <w:pStyle w:val="ListParagraph"/>
        <w:numPr>
          <w:ilvl w:val="0"/>
          <w:numId w:val="3"/>
        </w:numPr>
        <w:rPr>
          <w:color w:val="0070C0"/>
        </w:rPr>
      </w:pPr>
      <w:sdt>
        <w:sdtPr>
          <w:id w:val="-788118764"/>
          <w:lock w:val="contentLocked"/>
          <w:placeholder>
            <w:docPart w:val="DefaultPlaceholder_-1854013440"/>
          </w:placeholder>
        </w:sdtPr>
        <w:sdtEndPr/>
        <w:sdtContent>
          <w:r w:rsidR="0017573D" w:rsidRPr="00B425DB">
            <w:t>Contact the Project Liaison:</w:t>
          </w:r>
        </w:sdtContent>
      </w:sdt>
      <w:r w:rsidR="0017573D" w:rsidRPr="00B425DB">
        <w:t xml:space="preserve"> </w:t>
      </w:r>
      <w:sdt>
        <w:sdtPr>
          <w:rPr>
            <w:rStyle w:val="ARIAL12FILLIN"/>
          </w:rPr>
          <w:alias w:val="[INSERT PROJECT LIASON NAME AND TITLE/POSITION OF INDIVIDUAL]"/>
          <w:tag w:val="liasna"/>
          <w:id w:val="366797356"/>
          <w:placeholder>
            <w:docPart w:val="883133C1582A4C758004637A11968E1A"/>
          </w:placeholder>
          <w:showingPlcHdr/>
          <w:dataBinding w:prefixMappings="xmlns:ns0='http://schemas.openxmlformats.org/officeDocument/2006/extended-properties' " w:xpath="/ns0:Properties[1]/ns0:Manager[1]" w:storeItemID="{6668398D-A668-4E3E-A5EB-62B293D839F1}"/>
          <w:text w:multiLine="1"/>
        </w:sdtPr>
        <w:sdtEndPr>
          <w:rPr>
            <w:rStyle w:val="DefaultParagraphFont"/>
            <w:color w:val="0070C0"/>
          </w:rPr>
        </w:sdtEndPr>
        <w:sdtContent>
          <w:r w:rsidR="00286C33" w:rsidRPr="00427ABA">
            <w:rPr>
              <w:rStyle w:val="PlaceholderText"/>
            </w:rPr>
            <w:t>[</w:t>
          </w:r>
          <w:r w:rsidR="00286C33">
            <w:rPr>
              <w:rStyle w:val="PlaceholderText"/>
            </w:rPr>
            <w:t>INSERT PROJECT LIASON NAME AND TITLE/POSITION OF INDIVIDUAL</w:t>
          </w:r>
          <w:r w:rsidR="00286C33" w:rsidRPr="00427ABA">
            <w:rPr>
              <w:rStyle w:val="PlaceholderText"/>
            </w:rPr>
            <w:t>]</w:t>
          </w:r>
        </w:sdtContent>
      </w:sdt>
    </w:p>
    <w:p w14:paraId="3CF7964B" w14:textId="4D27A325" w:rsidR="00320F31" w:rsidRPr="00433F1C" w:rsidRDefault="0017573D" w:rsidP="00433F1C">
      <w:pPr>
        <w:pStyle w:val="ListParagraph"/>
        <w:numPr>
          <w:ilvl w:val="0"/>
          <w:numId w:val="3"/>
        </w:numPr>
        <w:rPr>
          <w:rStyle w:val="ARIAL12FILLIN"/>
        </w:rPr>
      </w:pPr>
      <w:r w:rsidRPr="00B425DB">
        <w:rPr>
          <w:color w:val="000000" w:themeColor="text1"/>
        </w:rPr>
        <w:t xml:space="preserve"> </w:t>
      </w:r>
      <w:sdt>
        <w:sdtPr>
          <w:rPr>
            <w:color w:val="000000" w:themeColor="text1"/>
          </w:rPr>
          <w:id w:val="1697885693"/>
          <w:lock w:val="contentLocked"/>
          <w:placeholder>
            <w:docPart w:val="DefaultPlaceholder_-1854013440"/>
          </w:placeholder>
        </w:sdtPr>
        <w:sdtEndPr/>
        <w:sdtContent>
          <w:r w:rsidRPr="00B425DB">
            <w:rPr>
              <w:color w:val="000000" w:themeColor="text1"/>
            </w:rPr>
            <w:t>by phone at</w:t>
          </w:r>
          <w:r w:rsidR="00B220F6">
            <w:rPr>
              <w:color w:val="000000" w:themeColor="text1"/>
            </w:rPr>
            <w:t>:</w:t>
          </w:r>
        </w:sdtContent>
      </w:sdt>
      <w:r w:rsidRPr="00B425DB">
        <w:t xml:space="preserve"> </w:t>
      </w:r>
      <w:sdt>
        <w:sdtPr>
          <w:rPr>
            <w:rStyle w:val="ARIAL12FILLIN"/>
            <w:rFonts w:cs="Arial"/>
          </w:rPr>
          <w:alias w:val="[INSERT PROJECT LIAISON PHONE NUMBER]"/>
          <w:tag w:val="[INSERT PROJECT LIAISON PHONE NUMBER]"/>
          <w:id w:val="293106406"/>
          <w:placeholder>
            <w:docPart w:val="A821480980BB4E30B71E3B32626CDAC7"/>
          </w:placeholder>
          <w:text/>
        </w:sdtPr>
        <w:sdtEndPr>
          <w:rPr>
            <w:rStyle w:val="ARIAL12FILLIN"/>
          </w:rPr>
        </w:sdtEndPr>
        <w:sdtContent>
          <w:r w:rsidR="00433F1C" w:rsidRPr="004E3463">
            <w:rPr>
              <w:rStyle w:val="ARIAL12FILLIN"/>
              <w:rFonts w:cs="Arial"/>
              <w:color w:val="7F7F7F" w:themeColor="text1" w:themeTint="80"/>
            </w:rPr>
            <w:t>[INSERT PROJECT LIAISON PHONE NUMBER]</w:t>
          </w:r>
        </w:sdtContent>
      </w:sdt>
    </w:p>
    <w:p w14:paraId="29174569" w14:textId="014D96F6" w:rsidR="00B425DB" w:rsidRPr="008B112F" w:rsidRDefault="0017573D" w:rsidP="008B112F">
      <w:pPr>
        <w:pStyle w:val="ListParagraph"/>
        <w:numPr>
          <w:ilvl w:val="0"/>
          <w:numId w:val="3"/>
        </w:numPr>
        <w:rPr>
          <w:rStyle w:val="ARIAL12FILLIN"/>
          <w:color w:val="0070C0"/>
        </w:rPr>
      </w:pPr>
      <w:r w:rsidRPr="00B425DB">
        <w:rPr>
          <w:color w:val="0070C0"/>
        </w:rPr>
        <w:t xml:space="preserve"> </w:t>
      </w:r>
      <w:sdt>
        <w:sdtPr>
          <w:rPr>
            <w:color w:val="0070C0"/>
          </w:rPr>
          <w:id w:val="1996067341"/>
          <w:lock w:val="contentLocked"/>
          <w:placeholder>
            <w:docPart w:val="DefaultPlaceholder_-1854013440"/>
          </w:placeholder>
        </w:sdtPr>
        <w:sdtEndPr>
          <w:rPr>
            <w:color w:val="auto"/>
          </w:rPr>
        </w:sdtEndPr>
        <w:sdtContent>
          <w:r w:rsidRPr="00B425DB">
            <w:t>or</w:t>
          </w:r>
          <w:r w:rsidRPr="00B425DB">
            <w:rPr>
              <w:spacing w:val="-1"/>
            </w:rPr>
            <w:t xml:space="preserve"> </w:t>
          </w:r>
          <w:r w:rsidRPr="00B425DB">
            <w:t>by</w:t>
          </w:r>
          <w:r w:rsidRPr="00B425DB">
            <w:rPr>
              <w:spacing w:val="-3"/>
            </w:rPr>
            <w:t xml:space="preserve"> </w:t>
          </w:r>
          <w:r w:rsidRPr="00B425DB">
            <w:t>email</w:t>
          </w:r>
          <w:r w:rsidRPr="00B425DB">
            <w:rPr>
              <w:spacing w:val="-1"/>
            </w:rPr>
            <w:t xml:space="preserve"> </w:t>
          </w:r>
          <w:r w:rsidRPr="00B425DB">
            <w:t>at</w:t>
          </w:r>
          <w:r w:rsidR="00B220F6">
            <w:t>:</w:t>
          </w:r>
        </w:sdtContent>
      </w:sdt>
      <w:r w:rsidRPr="00B425DB">
        <w:t xml:space="preserve"> </w:t>
      </w:r>
      <w:sdt>
        <w:sdtPr>
          <w:rPr>
            <w:rStyle w:val="ARIAL12FILLIN"/>
            <w:color w:val="0070C0"/>
          </w:rPr>
          <w:alias w:val="[INSERT PROJECT LIASON EMAIL]"/>
          <w:tag w:val="liaemail"/>
          <w:id w:val="1791322069"/>
          <w:placeholder>
            <w:docPart w:val="452127B4A5934960B442278CC34CABC4"/>
          </w:placeholder>
          <w:showingPlcHdr/>
          <w:dataBinding w:prefixMappings="xmlns:ns0='http://purl.org/dc/elements/1.1/' xmlns:ns1='http://schemas.openxmlformats.org/package/2006/metadata/core-properties' " w:xpath="/ns1:coreProperties[1]/ns1:contentStatus[1]" w:storeItemID="{6C3C8BC8-F283-45AE-878A-BAB7291924A1}"/>
          <w:text/>
        </w:sdtPr>
        <w:sdtEndPr>
          <w:rPr>
            <w:rStyle w:val="ARIAL12FILLIN"/>
          </w:rPr>
        </w:sdtEndPr>
        <w:sdtContent>
          <w:r w:rsidR="008B112F" w:rsidRPr="00427ABA">
            <w:rPr>
              <w:rStyle w:val="PlaceholderText"/>
            </w:rPr>
            <w:t>[</w:t>
          </w:r>
          <w:r w:rsidR="008B112F">
            <w:rPr>
              <w:rStyle w:val="PlaceholderText"/>
            </w:rPr>
            <w:t>INSERT PROJECT LIASON EMAIL</w:t>
          </w:r>
          <w:r w:rsidR="008B112F" w:rsidRPr="00427ABA">
            <w:rPr>
              <w:rStyle w:val="PlaceholderText"/>
            </w:rPr>
            <w:t>]</w:t>
          </w:r>
        </w:sdtContent>
      </w:sdt>
    </w:p>
    <w:p w14:paraId="51852B11" w14:textId="0840AD6C" w:rsidR="0017573D" w:rsidRPr="00B425DB" w:rsidRDefault="00B11296" w:rsidP="000E197A">
      <w:pPr>
        <w:pStyle w:val="ListParagraph"/>
        <w:numPr>
          <w:ilvl w:val="0"/>
          <w:numId w:val="18"/>
        </w:numPr>
      </w:pPr>
      <w:sdt>
        <w:sdtPr>
          <w:rPr>
            <w:color w:val="000000" w:themeColor="text1"/>
          </w:rPr>
          <w:id w:val="71624589"/>
          <w:lock w:val="contentLocked"/>
          <w:placeholder>
            <w:docPart w:val="DefaultPlaceholder_-1854013440"/>
          </w:placeholder>
        </w:sdtPr>
        <w:sdtEndPr>
          <w:rPr>
            <w:color w:val="auto"/>
          </w:rPr>
        </w:sdtEndPr>
        <w:sdtContent>
          <w:r w:rsidR="0017573D" w:rsidRPr="00B425DB">
            <w:rPr>
              <w:color w:val="000000" w:themeColor="text1"/>
            </w:rPr>
            <w:t xml:space="preserve">Visit </w:t>
          </w:r>
          <w:r w:rsidR="0017573D" w:rsidRPr="00B425DB">
            <w:t>the</w:t>
          </w:r>
          <w:r w:rsidR="0017573D" w:rsidRPr="00B425DB">
            <w:rPr>
              <w:spacing w:val="-1"/>
            </w:rPr>
            <w:t xml:space="preserve"> </w:t>
          </w:r>
          <w:r w:rsidR="0017573D" w:rsidRPr="00B425DB">
            <w:t>repository at:</w:t>
          </w:r>
        </w:sdtContent>
      </w:sdt>
      <w:r w:rsidR="00C00164">
        <w:t xml:space="preserve"> </w:t>
      </w:r>
      <w:sdt>
        <w:sdtPr>
          <w:rPr>
            <w:rStyle w:val="Hyperlink"/>
          </w:rPr>
          <w:alias w:val="[INSERT REPOSITORY LINK]"/>
          <w:tag w:val="repos"/>
          <w:id w:val="1770039676"/>
          <w:placeholder>
            <w:docPart w:val="17C473B5CAF64A6DB59DD145267B3C85"/>
          </w:placeholder>
          <w:showingPlcHdr/>
          <w:dataBinding w:prefixMappings="xmlns:ns0='http://purl.org/dc/elements/1.1/' xmlns:ns1='http://schemas.openxmlformats.org/package/2006/metadata/core-properties' " w:xpath="/ns1:coreProperties[1]/ns0:subject[1]" w:storeItemID="{6C3C8BC8-F283-45AE-878A-BAB7291924A1}"/>
          <w:text/>
        </w:sdtPr>
        <w:sdtEndPr>
          <w:rPr>
            <w:rStyle w:val="DefaultParagraphFont"/>
            <w:color w:val="auto"/>
            <w:u w:val="none"/>
          </w:rPr>
        </w:sdtEndPr>
        <w:sdtContent>
          <w:r w:rsidR="00DA56A9" w:rsidRPr="00055D44">
            <w:rPr>
              <w:rStyle w:val="PlaceholderText"/>
            </w:rPr>
            <w:t>[</w:t>
          </w:r>
          <w:r w:rsidR="00DA56A9">
            <w:rPr>
              <w:rStyle w:val="PlaceholderText"/>
            </w:rPr>
            <w:t>INSERT REPOSITORY LINK</w:t>
          </w:r>
          <w:r w:rsidR="00DA56A9" w:rsidRPr="00055D44">
            <w:rPr>
              <w:rStyle w:val="PlaceholderText"/>
            </w:rPr>
            <w:t>]</w:t>
          </w:r>
        </w:sdtContent>
      </w:sdt>
      <w:r w:rsidR="0017573D" w:rsidRPr="00B425DB">
        <w:t xml:space="preserve">  </w:t>
      </w:r>
    </w:p>
    <w:p w14:paraId="13199E46" w14:textId="77777777" w:rsidR="00095F59" w:rsidRDefault="00095F59" w:rsidP="00095F59">
      <w:pPr>
        <w:widowControl w:val="0"/>
        <w:autoSpaceDE w:val="0"/>
        <w:autoSpaceDN w:val="0"/>
        <w:spacing w:line="293" w:lineRule="exact"/>
        <w:ind w:left="-360"/>
        <w:rPr>
          <w:i/>
          <w:color w:val="000000"/>
          <w:sz w:val="20"/>
          <w:szCs w:val="20"/>
          <w:shd w:val="clear" w:color="auto" w:fill="FFFFFF"/>
        </w:rPr>
      </w:pPr>
    </w:p>
    <w:sdt>
      <w:sdtPr>
        <w:rPr>
          <w:i/>
          <w:color w:val="000000"/>
          <w:sz w:val="20"/>
          <w:szCs w:val="20"/>
          <w:shd w:val="clear" w:color="auto" w:fill="FFFFFF"/>
        </w:rPr>
        <w:id w:val="881751854"/>
        <w:lock w:val="contentLocked"/>
        <w:placeholder>
          <w:docPart w:val="DefaultPlaceholder_-1854013440"/>
        </w:placeholder>
      </w:sdtPr>
      <w:sdtEndPr/>
      <w:sdtContent>
        <w:p w14:paraId="32DEC485" w14:textId="1A95E7D5" w:rsidR="00363FF7" w:rsidRDefault="00095F59" w:rsidP="00564A4B">
          <w:pPr>
            <w:ind w:left="-360"/>
            <w:rPr>
              <w:i/>
              <w:color w:val="000000"/>
              <w:sz w:val="20"/>
              <w:szCs w:val="20"/>
              <w:shd w:val="clear" w:color="auto" w:fill="FFFFFF"/>
            </w:rPr>
            <w:sectPr w:rsidR="00363FF7" w:rsidSect="004F0DE3">
              <w:footerReference w:type="default" r:id="rId16"/>
              <w:pgSz w:w="12240" w:h="15840"/>
              <w:pgMar w:top="1440" w:right="1080" w:bottom="1440" w:left="1080" w:header="720" w:footer="720" w:gutter="0"/>
              <w:cols w:space="720"/>
              <w:formProt w:val="0"/>
              <w:docGrid w:linePitch="326"/>
            </w:sectPr>
          </w:pPr>
          <w:r w:rsidRPr="00564A4B">
            <w:rPr>
              <w:i/>
              <w:color w:val="000000"/>
              <w:sz w:val="20"/>
              <w:szCs w:val="20"/>
              <w:shd w:val="clear" w:color="auto" w:fill="FFFFFF"/>
            </w:rPr>
            <w:t>Contact the project liaison to request reasonable accommodation for a disability or interpreter services in a language other than English, so that you can participate in the meeting and/or to request a translation of any of the event documents into a language other than English.</w:t>
          </w:r>
        </w:p>
      </w:sdtContent>
    </w:sdt>
    <w:p w14:paraId="747974D6" w14:textId="77777777" w:rsidR="00095F59" w:rsidRPr="00564A4B" w:rsidRDefault="00095F59" w:rsidP="00564A4B">
      <w:pPr>
        <w:ind w:left="-360"/>
        <w:rPr>
          <w:i/>
          <w:color w:val="000000"/>
          <w:sz w:val="20"/>
          <w:szCs w:val="20"/>
          <w:shd w:val="clear" w:color="auto" w:fill="FFFFFF"/>
        </w:rPr>
      </w:pPr>
    </w:p>
    <w:p w14:paraId="0E30DF30" w14:textId="76625871" w:rsidR="00414507" w:rsidRDefault="00414507" w:rsidP="00564A4B">
      <w:pPr>
        <w:pStyle w:val="ListParagraph"/>
        <w:ind w:left="0" w:hanging="360"/>
        <w:rPr>
          <w:color w:val="000000"/>
          <w:sz w:val="22"/>
          <w:szCs w:val="22"/>
          <w:shd w:val="clear" w:color="auto" w:fill="FFFFFF"/>
        </w:rPr>
      </w:pPr>
    </w:p>
    <w:sdt>
      <w:sdtPr>
        <w:id w:val="734365395"/>
        <w:lock w:val="contentLocked"/>
        <w:placeholder>
          <w:docPart w:val="DefaultPlaceholder_-1854013440"/>
        </w:placeholder>
      </w:sdtPr>
      <w:sdtEndPr/>
      <w:sdtContent>
        <w:p w14:paraId="724EC9EE" w14:textId="7444FE77" w:rsidR="00B565CF" w:rsidRPr="0089287E" w:rsidRDefault="00B565CF" w:rsidP="00225990">
          <w:pPr>
            <w:pStyle w:val="ARIAL15COMPONENTHEADING"/>
            <w:rPr>
              <w:spacing w:val="1"/>
            </w:rPr>
          </w:pPr>
          <w:r w:rsidRPr="0089287E">
            <w:t>APPENDIX C</w:t>
          </w:r>
          <w:r w:rsidR="0041731B">
            <w:t>-</w:t>
          </w:r>
          <w:r w:rsidR="00AA5800">
            <w:t xml:space="preserve"> </w:t>
          </w:r>
          <w:r w:rsidRPr="0089287E">
            <w:t>Fact Sheet</w:t>
          </w:r>
        </w:p>
      </w:sdtContent>
    </w:sdt>
    <w:sdt>
      <w:sdtPr>
        <w:id w:val="4180526"/>
        <w:lock w:val="contentLocked"/>
        <w:placeholder>
          <w:docPart w:val="AD63085AC7A84661A34CB3A88328E9AD"/>
        </w:placeholder>
      </w:sdtPr>
      <w:sdtEndPr/>
      <w:sdtContent>
        <w:p w14:paraId="039F2C27" w14:textId="0DE312B2" w:rsidR="00186E4C" w:rsidRDefault="00186E4C" w:rsidP="009E13E3">
          <w:pPr>
            <w:pStyle w:val="ARIAL15COMPONENTHEADING"/>
          </w:pPr>
          <w:r w:rsidRPr="0089287E">
            <w:t>(English</w:t>
          </w:r>
          <w:r w:rsidRPr="0089287E">
            <w:rPr>
              <w:spacing w:val="-1"/>
            </w:rPr>
            <w:t xml:space="preserve"> </w:t>
          </w:r>
          <w:sdt>
            <w:sdtPr>
              <w:rPr>
                <w:rStyle w:val="arial15"/>
              </w:rPr>
              <w:alias w:val="Insert Other Languages Proposed or Recommended"/>
              <w:tag w:val="Insert Other Languages"/>
              <w:id w:val="-1141416384"/>
              <w:placeholder>
                <w:docPart w:val="E4A26BD418324C06A23ED5F83352733D"/>
              </w:placeholder>
            </w:sdtPr>
            <w:sdtEndPr>
              <w:rPr>
                <w:rStyle w:val="arial15"/>
              </w:rPr>
            </w:sdtEndPr>
            <w:sdtContent>
              <w:r w:rsidRPr="00D11B16">
                <w:rPr>
                  <w:rStyle w:val="arial15"/>
                </w:rPr>
                <w:t>[a</w:t>
              </w:r>
              <w:r>
                <w:rPr>
                  <w:rStyle w:val="arial15"/>
                </w:rPr>
                <w:t>n</w:t>
              </w:r>
              <w:r w:rsidRPr="00D11B16">
                <w:rPr>
                  <w:rStyle w:val="arial15"/>
                </w:rPr>
                <w:t>d Ot</w:t>
              </w:r>
              <w:r>
                <w:rPr>
                  <w:rStyle w:val="arial15"/>
                </w:rPr>
                <w:t>he</w:t>
              </w:r>
              <w:r w:rsidRPr="00D11B16">
                <w:rPr>
                  <w:rStyle w:val="arial15"/>
                </w:rPr>
                <w:t>r Language(s)</w:t>
              </w:r>
              <w:r>
                <w:rPr>
                  <w:rStyle w:val="arial15"/>
                </w:rPr>
                <w:t>]</w:t>
              </w:r>
            </w:sdtContent>
          </w:sdt>
          <w:r>
            <w:t>)</w:t>
          </w:r>
        </w:p>
      </w:sdtContent>
    </w:sdt>
    <w:p w14:paraId="53A5AB8B" w14:textId="54D66784" w:rsidR="00B565CF" w:rsidRPr="0089287E" w:rsidRDefault="00B565CF" w:rsidP="00225990">
      <w:pPr>
        <w:pStyle w:val="ARIAL15COMPONENTHEADING"/>
        <w:rPr>
          <w:spacing w:val="1"/>
        </w:rPr>
        <w:sectPr w:rsidR="00B565CF" w:rsidRPr="0089287E" w:rsidSect="004F0DE3">
          <w:pgSz w:w="12240" w:h="15840"/>
          <w:pgMar w:top="1440" w:right="1080" w:bottom="1440" w:left="1080" w:header="720" w:footer="720" w:gutter="0"/>
          <w:cols w:space="720"/>
          <w:formProt w:val="0"/>
          <w:docGrid w:linePitch="326"/>
        </w:sectPr>
      </w:pPr>
    </w:p>
    <w:p w14:paraId="15B2C58C" w14:textId="48EB882D" w:rsidR="00B565CF" w:rsidRDefault="00B11296" w:rsidP="0073419A">
      <w:pPr>
        <w:jc w:val="center"/>
        <w:rPr>
          <w:b/>
          <w:sz w:val="40"/>
          <w:u w:val="single"/>
        </w:rPr>
      </w:pPr>
      <w:sdt>
        <w:sdtPr>
          <w:rPr>
            <w:rStyle w:val="Arial20"/>
          </w:rPr>
          <w:alias w:val="[INSERT FACILITY PROJECT/ACTION NAME]"/>
          <w:tag w:val="facprname"/>
          <w:id w:val="1687864693"/>
          <w:placeholder>
            <w:docPart w:val="7E6CFD25E98A4870A191087F87DE7AB6"/>
          </w:placeholder>
          <w:showingPlcHdr/>
          <w:dataBinding w:prefixMappings="xmlns:ns0='http://purl.org/dc/elements/1.1/' xmlns:ns1='http://schemas.openxmlformats.org/package/2006/metadata/core-properties' " w:xpath="/ns1:coreProperties[1]/ns0:title[1]" w:storeItemID="{6C3C8BC8-F283-45AE-878A-BAB7291924A1}"/>
          <w:text w:multiLine="1"/>
        </w:sdtPr>
        <w:sdtEndPr>
          <w:rPr>
            <w:rStyle w:val="DefaultParagraphFont"/>
            <w:b w:val="0"/>
            <w:sz w:val="24"/>
          </w:rPr>
        </w:sdtEndPr>
        <w:sdtContent>
          <w:r w:rsidR="00496FF6" w:rsidRPr="00901450">
            <w:rPr>
              <w:rStyle w:val="Arial20"/>
              <w:color w:val="7B7B7B" w:themeColor="accent3" w:themeShade="BF"/>
            </w:rPr>
            <w:t>[INSERT FACILITY AND PROJECT/ACTION NAME]</w:t>
          </w:r>
        </w:sdtContent>
      </w:sdt>
    </w:p>
    <w:p w14:paraId="4135FE0A" w14:textId="77777777" w:rsidR="0073419A" w:rsidRPr="0073419A" w:rsidRDefault="00B11296" w:rsidP="0073419A">
      <w:pPr>
        <w:jc w:val="center"/>
        <w:rPr>
          <w:b/>
          <w:sz w:val="40"/>
        </w:rPr>
      </w:pPr>
      <w:sdt>
        <w:sdtPr>
          <w:rPr>
            <w:b/>
            <w:sz w:val="40"/>
            <w:u w:val="single"/>
          </w:rPr>
          <w:id w:val="2139214349"/>
          <w:placeholder>
            <w:docPart w:val="52C317D074EC45CE99DACD540CBAEA0C"/>
          </w:placeholder>
        </w:sdtPr>
        <w:sdtEndPr/>
        <w:sdtContent>
          <w:r w:rsidR="0073419A" w:rsidRPr="0073419A">
            <w:rPr>
              <w:b/>
              <w:sz w:val="40"/>
              <w:u w:val="single"/>
            </w:rPr>
            <w:t>Fact Sheet</w:t>
          </w:r>
        </w:sdtContent>
      </w:sdt>
    </w:p>
    <w:p w14:paraId="755F3EC4" w14:textId="3C77034C" w:rsidR="00B565CF" w:rsidRPr="002970A9" w:rsidRDefault="00B11296" w:rsidP="000E197A">
      <w:pPr>
        <w:pStyle w:val="ListParagraph"/>
        <w:numPr>
          <w:ilvl w:val="0"/>
          <w:numId w:val="23"/>
        </w:numPr>
      </w:pPr>
      <w:sdt>
        <w:sdtPr>
          <w:rPr>
            <w:b/>
          </w:rPr>
          <w:id w:val="661282905"/>
          <w:lock w:val="contentLocked"/>
          <w:placeholder>
            <w:docPart w:val="3CA26B8104E94A99A0B3B5227BFBEC7A"/>
          </w:placeholder>
        </w:sdtPr>
        <w:sdtEndPr/>
        <w:sdtContent>
          <w:r w:rsidR="002970A9" w:rsidRPr="005028E5">
            <w:rPr>
              <w:b/>
            </w:rPr>
            <w:t>Facility/Project:</w:t>
          </w:r>
        </w:sdtContent>
      </w:sdt>
      <w:r w:rsidR="002970A9">
        <w:t xml:space="preserve"> </w:t>
      </w:r>
      <w:sdt>
        <w:sdtPr>
          <w:rPr>
            <w:rStyle w:val="ARIAL12FILLIN"/>
          </w:rPr>
          <w:alias w:val="[INSERT FACILITY PROJECT/ACTION NAME]"/>
          <w:tag w:val="facprname"/>
          <w:id w:val="1835101266"/>
          <w:placeholder>
            <w:docPart w:val="74993ED33CC24E1895D5C603C3F62508"/>
          </w:placeholder>
          <w:showingPlcHdr/>
          <w:dataBinding w:prefixMappings="xmlns:ns0='http://purl.org/dc/elements/1.1/' xmlns:ns1='http://schemas.openxmlformats.org/package/2006/metadata/core-properties' " w:xpath="/ns1:coreProperties[1]/ns0:title[1]" w:storeItemID="{6C3C8BC8-F283-45AE-878A-BAB7291924A1}"/>
          <w:text w:multiLine="1"/>
        </w:sdtPr>
        <w:sdtEndPr>
          <w:rPr>
            <w:rStyle w:val="ARIAL12FILLIN"/>
          </w:rPr>
        </w:sdtEndPr>
        <w:sdtContent>
          <w:r w:rsidR="00496FF6" w:rsidRPr="00BE4FCA">
            <w:rPr>
              <w:rStyle w:val="ARIAL12FILLIN"/>
              <w:color w:val="7B7B7B" w:themeColor="accent3" w:themeShade="BF"/>
            </w:rPr>
            <w:t>[INSERT FACILITY AND PROJECT/ACTION NAME]</w:t>
          </w:r>
        </w:sdtContent>
      </w:sdt>
    </w:p>
    <w:p w14:paraId="7717043D" w14:textId="0183B806" w:rsidR="00C136F1" w:rsidRPr="00C136F1" w:rsidRDefault="00B11296" w:rsidP="000E197A">
      <w:pPr>
        <w:pStyle w:val="BodyText"/>
        <w:numPr>
          <w:ilvl w:val="0"/>
          <w:numId w:val="22"/>
        </w:numPr>
        <w:rPr>
          <w:rStyle w:val="ARIAL12FILLIN"/>
          <w:rFonts w:cs="Arial"/>
          <w:bCs/>
          <w:color w:val="0070C0"/>
          <w:sz w:val="22"/>
        </w:rPr>
      </w:pPr>
      <w:sdt>
        <w:sdtPr>
          <w:rPr>
            <w:rFonts w:ascii="Arial" w:hAnsi="Arial" w:cs="Arial"/>
            <w:b/>
            <w:sz w:val="24"/>
            <w:szCs w:val="24"/>
          </w:rPr>
          <w:id w:val="-772320632"/>
          <w:lock w:val="contentLocked"/>
          <w:placeholder>
            <w:docPart w:val="DefaultPlaceholder_-1854013440"/>
          </w:placeholder>
        </w:sdtPr>
        <w:sdtEndPr/>
        <w:sdtContent>
          <w:r w:rsidR="00B565CF" w:rsidRPr="0089287E">
            <w:rPr>
              <w:rFonts w:ascii="Arial" w:hAnsi="Arial" w:cs="Arial"/>
              <w:b/>
              <w:sz w:val="24"/>
              <w:szCs w:val="24"/>
            </w:rPr>
            <w:t>Applicant:</w:t>
          </w:r>
        </w:sdtContent>
      </w:sdt>
      <w:bookmarkStart w:id="52" w:name="_Hlk106709923"/>
      <w:r w:rsidR="0046401D">
        <w:rPr>
          <w:rFonts w:ascii="Arial" w:hAnsi="Arial" w:cs="Arial"/>
          <w:bCs/>
          <w:color w:val="0070C0"/>
          <w:sz w:val="24"/>
          <w:szCs w:val="24"/>
        </w:rPr>
        <w:t xml:space="preserve"> </w:t>
      </w:r>
      <w:sdt>
        <w:sdtPr>
          <w:rPr>
            <w:rStyle w:val="ARIAL12FILLIN"/>
          </w:rPr>
          <w:alias w:val="[INSERT APPLICANT NAME]"/>
          <w:tag w:val="appname"/>
          <w:id w:val="-1847864527"/>
          <w:placeholder>
            <w:docPart w:val="311EA2A44EEC48849AA6CA872AF2115E"/>
          </w:placeholder>
          <w:showingPlcHdr/>
          <w:dataBinding w:prefixMappings="xmlns:ns0='http://schemas.microsoft.com/office/2006/coverPageProps' " w:xpath="/ns0:CoverPageProperties[1]/ns0:Abstract[1]" w:storeItemID="{55AF091B-3C7A-41E3-B477-F2FDAA23CFDA}"/>
          <w:text w:multiLine="1"/>
        </w:sdtPr>
        <w:sdtEndPr>
          <w:rPr>
            <w:rStyle w:val="ARIAL12FILLIN"/>
          </w:rPr>
        </w:sdtEndPr>
        <w:sdtContent>
          <w:r w:rsidR="009A369D" w:rsidRPr="00E42C38">
            <w:rPr>
              <w:rStyle w:val="PlaceholderText"/>
              <w:rFonts w:ascii="Arial" w:hAnsi="Arial" w:cs="Arial"/>
            </w:rPr>
            <w:t>[INSERT APPLICANT NAME]</w:t>
          </w:r>
        </w:sdtContent>
      </w:sdt>
    </w:p>
    <w:p w14:paraId="57978C00" w14:textId="143BBCE6" w:rsidR="009506EF" w:rsidRPr="00C136F1" w:rsidRDefault="00B11296" w:rsidP="000E197A">
      <w:pPr>
        <w:pStyle w:val="BodyText"/>
        <w:numPr>
          <w:ilvl w:val="0"/>
          <w:numId w:val="22"/>
        </w:numPr>
        <w:rPr>
          <w:rFonts w:ascii="Arial" w:hAnsi="Arial" w:cs="Arial"/>
          <w:bCs/>
          <w:color w:val="0070C0"/>
        </w:rPr>
      </w:pPr>
      <w:sdt>
        <w:sdtPr>
          <w:rPr>
            <w:rFonts w:ascii="Arial" w:hAnsi="Arial" w:cs="Arial"/>
            <w:b/>
            <w:sz w:val="24"/>
            <w:szCs w:val="24"/>
          </w:rPr>
          <w:id w:val="-1516994913"/>
          <w:lock w:val="contentLocked"/>
          <w:placeholder>
            <w:docPart w:val="DefaultPlaceholder_-1854013440"/>
          </w:placeholder>
        </w:sdtPr>
        <w:sdtEndPr/>
        <w:sdtContent>
          <w:r w:rsidR="00B565CF" w:rsidRPr="005028E5">
            <w:rPr>
              <w:rFonts w:ascii="Arial" w:hAnsi="Arial" w:cs="Arial"/>
              <w:b/>
              <w:sz w:val="24"/>
              <w:szCs w:val="24"/>
            </w:rPr>
            <w:t>Facility</w:t>
          </w:r>
          <w:r w:rsidR="004F7F02" w:rsidRPr="005028E5">
            <w:rPr>
              <w:rFonts w:ascii="Arial" w:hAnsi="Arial" w:cs="Arial"/>
              <w:b/>
              <w:sz w:val="24"/>
              <w:szCs w:val="24"/>
            </w:rPr>
            <w:t>/Project Site</w:t>
          </w:r>
          <w:r w:rsidR="005A7C82" w:rsidRPr="005028E5">
            <w:rPr>
              <w:rFonts w:ascii="Arial" w:hAnsi="Arial" w:cs="Arial"/>
              <w:b/>
              <w:sz w:val="24"/>
              <w:szCs w:val="24"/>
            </w:rPr>
            <w:t xml:space="preserve"> Location</w:t>
          </w:r>
          <w:r w:rsidR="00B565CF" w:rsidRPr="005028E5">
            <w:rPr>
              <w:rFonts w:ascii="Arial" w:hAnsi="Arial" w:cs="Arial"/>
              <w:b/>
              <w:sz w:val="24"/>
              <w:szCs w:val="24"/>
            </w:rPr>
            <w:t>:</w:t>
          </w:r>
        </w:sdtContent>
      </w:sdt>
      <w:r w:rsidR="00B565CF" w:rsidRPr="00C136F1">
        <w:rPr>
          <w:rFonts w:ascii="Arial" w:hAnsi="Arial" w:cs="Arial"/>
          <w:bCs/>
          <w:color w:val="0070C0"/>
        </w:rPr>
        <w:t xml:space="preserve"> </w:t>
      </w:r>
      <w:bookmarkEnd w:id="52"/>
      <w:r w:rsidR="008618CF">
        <w:rPr>
          <w:rStyle w:val="ARIAL12FILLIN"/>
        </w:rPr>
        <w:t xml:space="preserve"> </w:t>
      </w:r>
      <w:sdt>
        <w:sdtPr>
          <w:rPr>
            <w:rStyle w:val="ARIAL12FILLIN"/>
          </w:rPr>
          <w:alias w:val="[INSERT FACILITY/PROJECT SITE LOCATION ADDRESS]"/>
          <w:tag w:val="siteadd1"/>
          <w:id w:val="-783043144"/>
          <w:placeholder>
            <w:docPart w:val="228A400C0F404B0F897F305CEAB39991"/>
          </w:placeholder>
          <w:showingPlcHdr/>
          <w:dataBinding w:prefixMappings="xmlns:ns0='http://purl.org/dc/elements/1.1/' xmlns:ns1='http://schemas.openxmlformats.org/package/2006/metadata/core-properties' " w:xpath="/ns1:coreProperties[1]/ns1:category[1]" w:storeItemID="{6C3C8BC8-F283-45AE-878A-BAB7291924A1}"/>
          <w:text w:multiLine="1"/>
        </w:sdtPr>
        <w:sdtEndPr>
          <w:rPr>
            <w:rStyle w:val="DefaultParagraphFont"/>
            <w:rFonts w:ascii="Times New Roman" w:hAnsi="Times New Roman" w:cs="Arial"/>
            <w:sz w:val="22"/>
            <w:bdr w:val="none" w:sz="0" w:space="0" w:color="auto" w:frame="1"/>
          </w:rPr>
        </w:sdtEndPr>
        <w:sdtContent>
          <w:r w:rsidR="00B86D85" w:rsidRPr="00E42C38">
            <w:rPr>
              <w:rStyle w:val="PlaceholderText"/>
              <w:rFonts w:ascii="Arial" w:hAnsi="Arial" w:cs="Arial"/>
              <w:sz w:val="24"/>
              <w:szCs w:val="24"/>
            </w:rPr>
            <w:t>[INSERT FACILITY/PROJECT SITE LOCATION ADDRESS]</w:t>
          </w:r>
        </w:sdtContent>
      </w:sdt>
    </w:p>
    <w:p w14:paraId="5E731394" w14:textId="3A8B5FF9" w:rsidR="009E0BAC" w:rsidRDefault="00B11296" w:rsidP="00FE1015">
      <w:pPr>
        <w:pStyle w:val="BodyText"/>
        <w:ind w:left="360"/>
        <w:rPr>
          <w:rFonts w:asciiTheme="minorHAnsi" w:hAnsiTheme="minorHAnsi" w:cstheme="minorHAnsi"/>
          <w:color w:val="0070C0"/>
          <w:sz w:val="24"/>
          <w:szCs w:val="24"/>
        </w:rPr>
      </w:pPr>
      <w:sdt>
        <w:sdtPr>
          <w:rPr>
            <w:rStyle w:val="ARIAL12FILLIN"/>
          </w:rPr>
          <w:alias w:val="[INSERT MUNICIPALITY/COUNTY FOR LOCATION OF FACILITY/PROJECT SITE]"/>
          <w:tag w:val="siteadd2"/>
          <w:id w:val="1251392251"/>
          <w:placeholder>
            <w:docPart w:val="3DAC4DEB73324FF2B5AAC7A974A8111F"/>
          </w:placeholder>
          <w:showingPlcHdr/>
          <w:dataBinding w:prefixMappings="xmlns:ns0='http://purl.org/dc/elements/1.1/' xmlns:ns1='http://schemas.openxmlformats.org/package/2006/metadata/core-properties' " w:xpath="/ns1:coreProperties[1]/ns0:description[1]" w:storeItemID="{6C3C8BC8-F283-45AE-878A-BAB7291924A1}"/>
          <w:text w:multiLine="1"/>
        </w:sdtPr>
        <w:sdtEndPr>
          <w:rPr>
            <w:rStyle w:val="DefaultParagraphFont"/>
            <w:rFonts w:asciiTheme="minorHAnsi" w:hAnsiTheme="minorHAnsi" w:cstheme="minorHAnsi"/>
            <w:color w:val="0070C0"/>
            <w:sz w:val="22"/>
            <w:szCs w:val="24"/>
          </w:rPr>
        </w:sdtEndPr>
        <w:sdtContent>
          <w:r w:rsidR="00FE1015" w:rsidRPr="00DA76E0">
            <w:rPr>
              <w:rStyle w:val="PlaceholderText"/>
              <w:rFonts w:ascii="Arial" w:hAnsi="Arial" w:cs="Arial"/>
              <w:color w:val="auto"/>
              <w:sz w:val="24"/>
              <w:szCs w:val="24"/>
            </w:rPr>
            <w:t>[INSERT MUNICIPALITY/COUNTY FOR LOCATION OF FACILITY/PROJECT SITE]</w:t>
          </w:r>
        </w:sdtContent>
      </w:sdt>
    </w:p>
    <w:p w14:paraId="3F98075A" w14:textId="42487B93" w:rsidR="00B565CF" w:rsidRDefault="00B11296" w:rsidP="000E197A">
      <w:pPr>
        <w:pStyle w:val="BodyText"/>
        <w:numPr>
          <w:ilvl w:val="0"/>
          <w:numId w:val="22"/>
        </w:numPr>
        <w:rPr>
          <w:rStyle w:val="PlaceholderText"/>
        </w:rPr>
      </w:pPr>
      <w:sdt>
        <w:sdtPr>
          <w:rPr>
            <w:rFonts w:ascii="Arial" w:hAnsi="Arial" w:cs="Arial"/>
            <w:b/>
            <w:color w:val="666666"/>
            <w:sz w:val="24"/>
            <w:szCs w:val="24"/>
          </w:rPr>
          <w:id w:val="-567811220"/>
          <w:lock w:val="contentLocked"/>
          <w:placeholder>
            <w:docPart w:val="DefaultPlaceholder_-1854013440"/>
          </w:placeholder>
        </w:sdtPr>
        <w:sdtEndPr/>
        <w:sdtContent>
          <w:r w:rsidR="00B565CF" w:rsidRPr="00F965A2">
            <w:rPr>
              <w:rFonts w:ascii="Arial" w:hAnsi="Arial" w:cs="Arial"/>
              <w:b/>
              <w:sz w:val="24"/>
              <w:szCs w:val="24"/>
            </w:rPr>
            <w:t>NYSDEC Application Number:</w:t>
          </w:r>
        </w:sdtContent>
      </w:sdt>
      <w:r w:rsidR="00D03B2D" w:rsidRPr="00F965A2">
        <w:rPr>
          <w:sz w:val="24"/>
          <w:szCs w:val="24"/>
        </w:rPr>
        <w:t xml:space="preserve"> </w:t>
      </w:r>
      <w:r w:rsidR="00CA2DBB">
        <w:rPr>
          <w:rStyle w:val="PlaceholderText"/>
        </w:rPr>
        <w:t xml:space="preserve"> </w:t>
      </w:r>
      <w:sdt>
        <w:sdtPr>
          <w:rPr>
            <w:rStyle w:val="ARIAL12FILLIN"/>
          </w:rPr>
          <w:alias w:val="[INSERT DEC ID NUMBER]"/>
          <w:tag w:val="decid"/>
          <w:id w:val="-1402287565"/>
          <w:placeholder>
            <w:docPart w:val="6C0F351AFB3343209B3901E35983AD55"/>
          </w:placeholder>
          <w:showingPlcHdr/>
          <w:dataBinding w:prefixMappings="xmlns:ns0='http://schemas.openxmlformats.org/officeDocument/2006/extended-properties' " w:xpath="/ns0:Properties[1]/ns0:Company[1]" w:storeItemID="{6668398D-A668-4E3E-A5EB-62B293D839F1}"/>
          <w:text/>
        </w:sdtPr>
        <w:sdtEndPr>
          <w:rPr>
            <w:rStyle w:val="PlaceholderText"/>
            <w:rFonts w:ascii="Times New Roman" w:hAnsi="Times New Roman"/>
            <w:color w:val="666666"/>
            <w:sz w:val="22"/>
          </w:rPr>
        </w:sdtEndPr>
        <w:sdtContent>
          <w:r w:rsidR="009506EF" w:rsidRPr="0078466E">
            <w:rPr>
              <w:rStyle w:val="PlaceholderText"/>
              <w:rFonts w:ascii="Arial" w:hAnsi="Arial" w:cs="Arial"/>
              <w:sz w:val="24"/>
              <w:szCs w:val="24"/>
            </w:rPr>
            <w:t>[INSERT DEC ID NUMBER]</w:t>
          </w:r>
        </w:sdtContent>
      </w:sdt>
      <w:r w:rsidR="00CA2DBB">
        <w:rPr>
          <w:rStyle w:val="PlaceholderText"/>
        </w:rPr>
        <w:t xml:space="preserve"> </w:t>
      </w:r>
    </w:p>
    <w:sdt>
      <w:sdtPr>
        <w:rPr>
          <w:rFonts w:ascii="Arial" w:hAnsi="Arial" w:cs="Arial"/>
          <w:b/>
          <w:sz w:val="24"/>
          <w:szCs w:val="24"/>
        </w:rPr>
        <w:id w:val="-387417768"/>
        <w:lock w:val="contentLocked"/>
        <w:placeholder>
          <w:docPart w:val="DefaultPlaceholder_-1854013440"/>
        </w:placeholder>
      </w:sdtPr>
      <w:sdtEndPr/>
      <w:sdtContent>
        <w:p w14:paraId="465EE5BB" w14:textId="1186DE43" w:rsidR="00B565CF" w:rsidRPr="0089287E" w:rsidRDefault="00B565CF" w:rsidP="000E197A">
          <w:pPr>
            <w:pStyle w:val="BodyText"/>
            <w:numPr>
              <w:ilvl w:val="0"/>
              <w:numId w:val="22"/>
            </w:numPr>
            <w:rPr>
              <w:rFonts w:ascii="Arial" w:hAnsi="Arial" w:cs="Arial"/>
              <w:b/>
              <w:sz w:val="24"/>
              <w:szCs w:val="24"/>
            </w:rPr>
          </w:pPr>
          <w:r w:rsidRPr="00644C32">
            <w:rPr>
              <w:rFonts w:ascii="Arial" w:hAnsi="Arial" w:cs="Arial"/>
              <w:b/>
              <w:sz w:val="24"/>
              <w:szCs w:val="24"/>
            </w:rPr>
            <w:t xml:space="preserve">A Public Participation Plan (PPP) has been developed </w:t>
          </w:r>
          <w:r w:rsidR="00D54C37">
            <w:rPr>
              <w:rFonts w:ascii="Arial" w:hAnsi="Arial" w:cs="Arial"/>
              <w:b/>
              <w:sz w:val="24"/>
              <w:szCs w:val="24"/>
            </w:rPr>
            <w:t xml:space="preserve">following the procedural </w:t>
          </w:r>
          <w:r w:rsidR="004A32AF">
            <w:rPr>
              <w:rFonts w:ascii="Arial" w:hAnsi="Arial" w:cs="Arial"/>
              <w:b/>
              <w:sz w:val="24"/>
              <w:szCs w:val="24"/>
            </w:rPr>
            <w:t>guidance of</w:t>
          </w:r>
          <w:r w:rsidR="00EB2116">
            <w:rPr>
              <w:rFonts w:ascii="Arial" w:hAnsi="Arial" w:cs="Arial"/>
              <w:b/>
              <w:sz w:val="24"/>
              <w:szCs w:val="24"/>
            </w:rPr>
            <w:t xml:space="preserve"> </w:t>
          </w:r>
          <w:r w:rsidRPr="00644C32">
            <w:rPr>
              <w:rFonts w:ascii="Arial" w:hAnsi="Arial" w:cs="Arial"/>
              <w:b/>
              <w:sz w:val="24"/>
              <w:szCs w:val="24"/>
            </w:rPr>
            <w:t>NYSDE</w:t>
          </w:r>
          <w:r w:rsidR="005F0730">
            <w:rPr>
              <w:rFonts w:ascii="Arial" w:hAnsi="Arial" w:cs="Arial"/>
              <w:b/>
              <w:sz w:val="24"/>
              <w:szCs w:val="24"/>
            </w:rPr>
            <w:t>C</w:t>
          </w:r>
          <w:r w:rsidR="000B0961">
            <w:rPr>
              <w:rFonts w:ascii="Arial" w:hAnsi="Arial" w:cs="Arial"/>
              <w:b/>
              <w:sz w:val="24"/>
              <w:szCs w:val="24"/>
            </w:rPr>
            <w:t xml:space="preserve"> </w:t>
          </w:r>
          <w:r w:rsidRPr="00644C32">
            <w:rPr>
              <w:rFonts w:ascii="Arial" w:hAnsi="Arial" w:cs="Arial"/>
              <w:b/>
              <w:sz w:val="24"/>
              <w:szCs w:val="24"/>
            </w:rPr>
            <w:t>Commissioner Policy 29, Environmental Justice and Permitting (CP-29)</w:t>
          </w:r>
        </w:p>
      </w:sdtContent>
    </w:sdt>
    <w:p w14:paraId="1305D80B" w14:textId="77777777" w:rsidR="00A55AAF" w:rsidRDefault="00A55AAF" w:rsidP="004341D9">
      <w:pPr>
        <w:pStyle w:val="BodyText"/>
        <w:rPr>
          <w:rFonts w:ascii="Arial" w:hAnsi="Arial" w:cs="Arial"/>
          <w:sz w:val="24"/>
          <w:szCs w:val="24"/>
        </w:rPr>
      </w:pPr>
    </w:p>
    <w:sdt>
      <w:sdtPr>
        <w:rPr>
          <w:rFonts w:ascii="Arial" w:hAnsi="Arial" w:cs="Arial"/>
          <w:sz w:val="24"/>
          <w:szCs w:val="24"/>
        </w:rPr>
        <w:id w:val="1714842403"/>
        <w:lock w:val="contentLocked"/>
        <w:placeholder>
          <w:docPart w:val="2FA09194BF864946A58A3889A9789F1B"/>
        </w:placeholder>
      </w:sdtPr>
      <w:sdtEndPr/>
      <w:sdtContent>
        <w:p w14:paraId="3D3B1DE7" w14:textId="73515A65" w:rsidR="004341D9" w:rsidRPr="0089287E" w:rsidRDefault="004341D9" w:rsidP="004341D9">
          <w:pPr>
            <w:pStyle w:val="BodyText"/>
            <w:rPr>
              <w:rFonts w:ascii="Arial" w:hAnsi="Arial" w:cs="Arial"/>
              <w:sz w:val="24"/>
              <w:szCs w:val="24"/>
            </w:rPr>
          </w:pPr>
          <w:r w:rsidRPr="0089287E">
            <w:rPr>
              <w:rFonts w:ascii="Arial" w:hAnsi="Arial" w:cs="Arial"/>
              <w:sz w:val="24"/>
              <w:szCs w:val="24"/>
            </w:rPr>
            <w:t>The purpose of this fact sheet is to inform the public about</w:t>
          </w:r>
          <w:r w:rsidRPr="0089287E">
            <w:rPr>
              <w:rFonts w:ascii="Arial" w:hAnsi="Arial" w:cs="Arial"/>
              <w:spacing w:val="-1"/>
              <w:sz w:val="24"/>
              <w:szCs w:val="24"/>
            </w:rPr>
            <w:t xml:space="preserve"> </w:t>
          </w:r>
          <w:r>
            <w:rPr>
              <w:rFonts w:ascii="Arial" w:hAnsi="Arial" w:cs="Arial"/>
              <w:spacing w:val="-1"/>
              <w:sz w:val="24"/>
              <w:szCs w:val="24"/>
            </w:rPr>
            <w:t xml:space="preserve">the proposed </w:t>
          </w:r>
          <w:r w:rsidRPr="0089287E">
            <w:rPr>
              <w:rFonts w:ascii="Arial" w:hAnsi="Arial" w:cs="Arial"/>
              <w:sz w:val="24"/>
              <w:szCs w:val="24"/>
            </w:rPr>
            <w:t>project</w:t>
          </w:r>
          <w:r w:rsidRPr="0089287E">
            <w:rPr>
              <w:rFonts w:ascii="Arial" w:hAnsi="Arial" w:cs="Arial"/>
              <w:spacing w:val="1"/>
              <w:sz w:val="24"/>
              <w:szCs w:val="24"/>
            </w:rPr>
            <w:t xml:space="preserve"> </w:t>
          </w:r>
          <w:r w:rsidRPr="0089287E">
            <w:rPr>
              <w:rFonts w:ascii="Arial" w:hAnsi="Arial" w:cs="Arial"/>
              <w:sz w:val="24"/>
              <w:szCs w:val="24"/>
            </w:rPr>
            <w:t>and</w:t>
          </w:r>
          <w:r w:rsidRPr="0089287E">
            <w:rPr>
              <w:rFonts w:ascii="Arial" w:hAnsi="Arial" w:cs="Arial"/>
              <w:spacing w:val="-3"/>
              <w:sz w:val="24"/>
              <w:szCs w:val="24"/>
            </w:rPr>
            <w:t xml:space="preserve"> </w:t>
          </w:r>
          <w:r w:rsidRPr="0089287E">
            <w:rPr>
              <w:rFonts w:ascii="Arial" w:hAnsi="Arial" w:cs="Arial"/>
              <w:sz w:val="24"/>
              <w:szCs w:val="24"/>
            </w:rPr>
            <w:t>to</w:t>
          </w:r>
          <w:r w:rsidRPr="0089287E">
            <w:rPr>
              <w:rFonts w:ascii="Arial" w:hAnsi="Arial" w:cs="Arial"/>
              <w:spacing w:val="-3"/>
              <w:sz w:val="24"/>
              <w:szCs w:val="24"/>
            </w:rPr>
            <w:t xml:space="preserve"> </w:t>
          </w:r>
          <w:r w:rsidRPr="0089287E">
            <w:rPr>
              <w:rFonts w:ascii="Arial" w:hAnsi="Arial" w:cs="Arial"/>
              <w:sz w:val="24"/>
              <w:szCs w:val="24"/>
            </w:rPr>
            <w:t>involve</w:t>
          </w:r>
          <w:r w:rsidRPr="0089287E">
            <w:rPr>
              <w:rFonts w:ascii="Arial" w:hAnsi="Arial" w:cs="Arial"/>
              <w:spacing w:val="-1"/>
              <w:sz w:val="24"/>
              <w:szCs w:val="24"/>
            </w:rPr>
            <w:t xml:space="preserve"> </w:t>
          </w:r>
          <w:r w:rsidRPr="0089287E">
            <w:rPr>
              <w:rFonts w:ascii="Arial" w:hAnsi="Arial" w:cs="Arial"/>
              <w:sz w:val="24"/>
              <w:szCs w:val="24"/>
            </w:rPr>
            <w:t>the community</w:t>
          </w:r>
          <w:r w:rsidRPr="0089287E">
            <w:rPr>
              <w:rFonts w:ascii="Arial" w:hAnsi="Arial" w:cs="Arial"/>
              <w:spacing w:val="-4"/>
              <w:sz w:val="24"/>
              <w:szCs w:val="24"/>
            </w:rPr>
            <w:t xml:space="preserve"> </w:t>
          </w:r>
          <w:r w:rsidRPr="0089287E">
            <w:rPr>
              <w:rFonts w:ascii="Arial" w:hAnsi="Arial" w:cs="Arial"/>
              <w:sz w:val="24"/>
              <w:szCs w:val="24"/>
            </w:rPr>
            <w:t>during</w:t>
          </w:r>
          <w:r w:rsidRPr="0089287E">
            <w:rPr>
              <w:rFonts w:ascii="Arial" w:hAnsi="Arial" w:cs="Arial"/>
              <w:spacing w:val="-3"/>
              <w:sz w:val="24"/>
              <w:szCs w:val="24"/>
            </w:rPr>
            <w:t xml:space="preserve"> </w:t>
          </w:r>
          <w:r w:rsidRPr="0089287E">
            <w:rPr>
              <w:rFonts w:ascii="Arial" w:hAnsi="Arial" w:cs="Arial"/>
              <w:sz w:val="24"/>
              <w:szCs w:val="24"/>
            </w:rPr>
            <w:t>the</w:t>
          </w:r>
          <w:r w:rsidRPr="0089287E">
            <w:rPr>
              <w:rFonts w:ascii="Arial" w:hAnsi="Arial" w:cs="Arial"/>
              <w:spacing w:val="-1"/>
              <w:sz w:val="24"/>
              <w:szCs w:val="24"/>
            </w:rPr>
            <w:t xml:space="preserve"> </w:t>
          </w:r>
          <w:r>
            <w:rPr>
              <w:rFonts w:ascii="Arial" w:hAnsi="Arial" w:cs="Arial"/>
              <w:spacing w:val="-1"/>
              <w:sz w:val="24"/>
              <w:szCs w:val="24"/>
            </w:rPr>
            <w:t xml:space="preserve">NYSDEC </w:t>
          </w:r>
          <w:r w:rsidRPr="0089287E">
            <w:rPr>
              <w:rFonts w:ascii="Arial" w:hAnsi="Arial" w:cs="Arial"/>
              <w:sz w:val="24"/>
              <w:szCs w:val="24"/>
            </w:rPr>
            <w:t>permit</w:t>
          </w:r>
          <w:r w:rsidRPr="0089287E">
            <w:rPr>
              <w:rFonts w:ascii="Arial" w:hAnsi="Arial" w:cs="Arial"/>
              <w:spacing w:val="1"/>
              <w:sz w:val="24"/>
              <w:szCs w:val="24"/>
            </w:rPr>
            <w:t xml:space="preserve"> </w:t>
          </w:r>
          <w:r w:rsidRPr="0089287E">
            <w:rPr>
              <w:rFonts w:ascii="Arial" w:hAnsi="Arial" w:cs="Arial"/>
              <w:sz w:val="24"/>
              <w:szCs w:val="24"/>
            </w:rPr>
            <w:t>application</w:t>
          </w:r>
          <w:r w:rsidRPr="0089287E">
            <w:rPr>
              <w:rFonts w:ascii="Arial" w:hAnsi="Arial" w:cs="Arial"/>
              <w:spacing w:val="-4"/>
              <w:sz w:val="24"/>
              <w:szCs w:val="24"/>
            </w:rPr>
            <w:t xml:space="preserve"> </w:t>
          </w:r>
          <w:r w:rsidRPr="0089287E">
            <w:rPr>
              <w:rFonts w:ascii="Arial" w:hAnsi="Arial" w:cs="Arial"/>
              <w:sz w:val="24"/>
              <w:szCs w:val="24"/>
            </w:rPr>
            <w:t>review process.</w:t>
          </w:r>
        </w:p>
      </w:sdtContent>
    </w:sdt>
    <w:p w14:paraId="41A00F33" w14:textId="77777777" w:rsidR="00B565CF" w:rsidRPr="0089287E" w:rsidRDefault="00B565CF" w:rsidP="00B565CF">
      <w:pPr>
        <w:pStyle w:val="BodyText"/>
        <w:rPr>
          <w:rFonts w:ascii="Arial" w:hAnsi="Arial" w:cs="Arial"/>
          <w:b/>
          <w:sz w:val="24"/>
          <w:szCs w:val="24"/>
        </w:rPr>
      </w:pPr>
    </w:p>
    <w:sdt>
      <w:sdtPr>
        <w:rPr>
          <w:rFonts w:ascii="Arial" w:hAnsi="Arial" w:cs="Arial"/>
          <w:b/>
          <w:sz w:val="24"/>
          <w:szCs w:val="24"/>
          <w:u w:val="thick"/>
        </w:rPr>
        <w:id w:val="-1734153943"/>
        <w:lock w:val="contentLocked"/>
        <w:placeholder>
          <w:docPart w:val="DefaultPlaceholder_-1854013440"/>
        </w:placeholder>
      </w:sdtPr>
      <w:sdtEndPr>
        <w:rPr>
          <w:u w:val="none"/>
        </w:rPr>
      </w:sdtEndPr>
      <w:sdtContent>
        <w:p w14:paraId="5ED736A1" w14:textId="4E67BDD5" w:rsidR="00B565CF" w:rsidRPr="0089287E" w:rsidRDefault="00B565CF" w:rsidP="00B565CF">
          <w:pPr>
            <w:pStyle w:val="BodyText"/>
            <w:rPr>
              <w:rFonts w:ascii="Arial" w:hAnsi="Arial" w:cs="Arial"/>
              <w:b/>
              <w:sz w:val="24"/>
              <w:szCs w:val="24"/>
            </w:rPr>
          </w:pPr>
          <w:r w:rsidRPr="00E51AC0">
            <w:rPr>
              <w:rFonts w:ascii="Arial" w:hAnsi="Arial" w:cs="Arial"/>
              <w:b/>
              <w:sz w:val="24"/>
              <w:szCs w:val="24"/>
              <w:u w:val="thick"/>
            </w:rPr>
            <w:t>What is the Proposed Project</w:t>
          </w:r>
          <w:r w:rsidR="005C6053">
            <w:rPr>
              <w:rFonts w:ascii="Arial" w:hAnsi="Arial" w:cs="Arial"/>
              <w:b/>
              <w:sz w:val="24"/>
              <w:szCs w:val="24"/>
              <w:u w:val="thick"/>
            </w:rPr>
            <w:t xml:space="preserve"> and Permitting Action</w:t>
          </w:r>
          <w:r w:rsidRPr="00E51AC0">
            <w:rPr>
              <w:rFonts w:ascii="Arial" w:hAnsi="Arial" w:cs="Arial"/>
              <w:b/>
              <w:sz w:val="24"/>
              <w:szCs w:val="24"/>
              <w:u w:val="thick"/>
            </w:rPr>
            <w:t>?</w:t>
          </w:r>
          <w:r w:rsidRPr="00E51AC0">
            <w:rPr>
              <w:rFonts w:ascii="Arial" w:hAnsi="Arial" w:cs="Arial"/>
              <w:b/>
              <w:sz w:val="24"/>
              <w:szCs w:val="24"/>
            </w:rPr>
            <w:t xml:space="preserve"> </w:t>
          </w:r>
        </w:p>
      </w:sdtContent>
    </w:sdt>
    <w:p w14:paraId="7FB68905" w14:textId="4E0AEF08" w:rsidR="00596156" w:rsidRDefault="00B11296" w:rsidP="00FC591C">
      <w:sdt>
        <w:sdtPr>
          <w:rPr>
            <w:rStyle w:val="ARIAL12FILLIN"/>
          </w:rPr>
          <w:alias w:val="[INSERT APPLICANT NAME]"/>
          <w:tag w:val="appname"/>
          <w:id w:val="-1619217790"/>
          <w:placeholder>
            <w:docPart w:val="7BD6FAE9B3EF414EA630B32E97DCEDDD"/>
          </w:placeholder>
          <w:showingPlcHdr/>
          <w:dataBinding w:prefixMappings="xmlns:ns0='http://schemas.microsoft.com/office/2006/coverPageProps' " w:xpath="/ns0:CoverPageProperties[1]/ns0:Abstract[1]" w:storeItemID="{55AF091B-3C7A-41E3-B477-F2FDAA23CFDA}"/>
          <w:text w:multiLine="1"/>
        </w:sdtPr>
        <w:sdtEndPr>
          <w:rPr>
            <w:rStyle w:val="ARIAL12FILLIN"/>
          </w:rPr>
        </w:sdtEndPr>
        <w:sdtContent>
          <w:r w:rsidR="009A369D" w:rsidRPr="001A6FD1">
            <w:rPr>
              <w:rStyle w:val="PlaceholderText"/>
            </w:rPr>
            <w:t>[</w:t>
          </w:r>
          <w:r w:rsidR="009A369D">
            <w:rPr>
              <w:rStyle w:val="PlaceholderText"/>
            </w:rPr>
            <w:t>INSERT APPLICANT NAME</w:t>
          </w:r>
          <w:r w:rsidR="009A369D" w:rsidRPr="001A6FD1">
            <w:rPr>
              <w:rStyle w:val="PlaceholderText"/>
            </w:rPr>
            <w:t>]</w:t>
          </w:r>
        </w:sdtContent>
      </w:sdt>
      <w:r w:rsidR="002769C3" w:rsidRPr="00FC591C">
        <w:rPr>
          <w:spacing w:val="1"/>
        </w:rPr>
        <w:t xml:space="preserve"> </w:t>
      </w:r>
      <w:r w:rsidR="0080209E">
        <w:rPr>
          <w:spacing w:val="1"/>
        </w:rPr>
        <w:t>proposes to</w:t>
      </w:r>
      <w:r w:rsidR="00B565CF" w:rsidRPr="00FC591C">
        <w:t xml:space="preserve"> </w:t>
      </w:r>
      <w:sdt>
        <w:sdtPr>
          <w:rPr>
            <w:rStyle w:val="ARIAL12FILLIN"/>
          </w:rPr>
          <w:alias w:val="[INSERT BRIEF STATEMENT ON OVERALL ACTION/PROJECT AND PROPOSED PERMITTING ACTION]"/>
          <w:tag w:val="actiondes"/>
          <w:id w:val="2015484632"/>
          <w:placeholder>
            <w:docPart w:val="31F0B5E7A86A45F6BCD5044639F4CA97"/>
          </w:placeholder>
          <w:showingPlcHdr/>
          <w:dataBinding w:prefixMappings="xmlns:ns0='http://schemas.microsoft.com/office/2006/coverPageProps' " w:xpath="/ns0:CoverPageProperties[1]/ns0:CompanyFax[1]" w:storeItemID="{55AF091B-3C7A-41E3-B477-F2FDAA23CFDA}"/>
          <w:text w:multiLine="1"/>
        </w:sdtPr>
        <w:sdtEndPr>
          <w:rPr>
            <w:rStyle w:val="DefaultParagraphFont"/>
          </w:rPr>
        </w:sdtEndPr>
        <w:sdtContent>
          <w:r w:rsidR="005E04AC">
            <w:rPr>
              <w:rStyle w:val="PlaceholderText"/>
            </w:rPr>
            <w:t>[INSERT BRIEF STATEMENT ON OVERALL ACTION/PROJECT AND PROPOSED PERMITTING ACTION]</w:t>
          </w:r>
        </w:sdtContent>
      </w:sdt>
      <w:r w:rsidR="005435E6">
        <w:t>.</w:t>
      </w:r>
      <w:r w:rsidR="00B565CF" w:rsidRPr="00FC591C">
        <w:t xml:space="preserve"> </w:t>
      </w:r>
    </w:p>
    <w:p w14:paraId="3C4A6863" w14:textId="77777777" w:rsidR="00596156" w:rsidRDefault="00596156" w:rsidP="00FC591C"/>
    <w:p w14:paraId="6C361A25" w14:textId="252D15F8" w:rsidR="002970A9" w:rsidRDefault="00B565CF" w:rsidP="002970A9">
      <w:r w:rsidRPr="00FC591C">
        <w:t>To</w:t>
      </w:r>
      <w:r w:rsidRPr="00FC591C">
        <w:rPr>
          <w:spacing w:val="1"/>
        </w:rPr>
        <w:t xml:space="preserve"> </w:t>
      </w:r>
      <w:r w:rsidRPr="00FC591C">
        <w:t>implement the proposed project,</w:t>
      </w:r>
      <w:r w:rsidR="002F20F3" w:rsidRPr="002F20F3">
        <w:rPr>
          <w:rStyle w:val="ARIAL12FILLIN"/>
        </w:rPr>
        <w:t xml:space="preserve"> </w:t>
      </w:r>
      <w:sdt>
        <w:sdtPr>
          <w:rPr>
            <w:rStyle w:val="ARIAL12FILLIN"/>
          </w:rPr>
          <w:alias w:val="[INSERT APPLICANT NAME]"/>
          <w:tag w:val="appname"/>
          <w:id w:val="-1675022649"/>
          <w:placeholder>
            <w:docPart w:val="D0443C617B40431DB8B5DEB4CB3E72C9"/>
          </w:placeholder>
          <w:showingPlcHdr/>
          <w:dataBinding w:prefixMappings="xmlns:ns0='http://schemas.microsoft.com/office/2006/coverPageProps' " w:xpath="/ns0:CoverPageProperties[1]/ns0:Abstract[1]" w:storeItemID="{55AF091B-3C7A-41E3-B477-F2FDAA23CFDA}"/>
          <w:text w:multiLine="1"/>
        </w:sdtPr>
        <w:sdtEndPr>
          <w:rPr>
            <w:rStyle w:val="ARIAL12FILLIN"/>
          </w:rPr>
        </w:sdtEndPr>
        <w:sdtContent>
          <w:r w:rsidR="009A369D" w:rsidRPr="001A6FD1">
            <w:rPr>
              <w:rStyle w:val="PlaceholderText"/>
            </w:rPr>
            <w:t>[</w:t>
          </w:r>
          <w:r w:rsidR="009A369D">
            <w:rPr>
              <w:rStyle w:val="PlaceholderText"/>
            </w:rPr>
            <w:t>INSERT APPLICANT NAME</w:t>
          </w:r>
          <w:r w:rsidR="009A369D" w:rsidRPr="001A6FD1">
            <w:rPr>
              <w:rStyle w:val="PlaceholderText"/>
            </w:rPr>
            <w:t>]</w:t>
          </w:r>
        </w:sdtContent>
      </w:sdt>
      <w:r w:rsidRPr="00FC591C">
        <w:rPr>
          <w:spacing w:val="1"/>
        </w:rPr>
        <w:t xml:space="preserve"> </w:t>
      </w:r>
      <w:r w:rsidRPr="00FC591C">
        <w:t>submitted</w:t>
      </w:r>
      <w:r w:rsidRPr="00FC591C">
        <w:rPr>
          <w:spacing w:val="1"/>
        </w:rPr>
        <w:t xml:space="preserve"> </w:t>
      </w:r>
      <w:r w:rsidR="00167C19">
        <w:rPr>
          <w:spacing w:val="1"/>
        </w:rPr>
        <w:t xml:space="preserve">the following </w:t>
      </w:r>
      <w:r w:rsidRPr="00FC591C">
        <w:t>applica</w:t>
      </w:r>
      <w:r w:rsidR="00CA3BD0">
        <w:t>tion</w:t>
      </w:r>
      <w:r w:rsidR="000950EF">
        <w:t>(s)</w:t>
      </w:r>
      <w:r w:rsidR="00B64484" w:rsidRPr="00B64484">
        <w:t xml:space="preserve"> </w:t>
      </w:r>
      <w:sdt>
        <w:sdtPr>
          <w:id w:val="-1883009164"/>
          <w:placeholder>
            <w:docPart w:val="B2A7C826A3634B8DAB7B41B87CD53D72"/>
          </w:placeholder>
        </w:sdtPr>
        <w:sdtEndPr/>
        <w:sdtContent>
          <w:r w:rsidR="00B64484" w:rsidRPr="00B64484">
            <w:t>to</w:t>
          </w:r>
          <w:r w:rsidR="00B64484" w:rsidRPr="00EC2C62">
            <w:rPr>
              <w:bCs/>
            </w:rPr>
            <w:t xml:space="preserve"> </w:t>
          </w:r>
          <w:r w:rsidR="003B723D" w:rsidRPr="00EC2C62">
            <w:rPr>
              <w:bCs/>
            </w:rPr>
            <w:t>New York State Department of Environmental Conservation (NYSDEC)</w:t>
          </w:r>
        </w:sdtContent>
      </w:sdt>
      <w:r w:rsidR="00167C19">
        <w:t>:</w:t>
      </w:r>
      <w:r w:rsidR="00656C53">
        <w:t xml:space="preserve"> </w:t>
      </w:r>
      <w:sdt>
        <w:sdtPr>
          <w:rPr>
            <w:rStyle w:val="ARIAL12FILLIN"/>
          </w:rPr>
          <w:alias w:val="[INSERT NYSDEC PERMIT AND APPLICATION TYPE(S) AND REASON]"/>
          <w:tag w:val="perapptype2"/>
          <w:id w:val="1881053254"/>
          <w:placeholder>
            <w:docPart w:val="626964C1803C4EB3A763A095145144E0"/>
          </w:placeholder>
          <w:showingPlcHdr/>
          <w:dataBinding w:prefixMappings="xmlns:ns0='http://schemas.microsoft.com/office/2006/coverPageProps' " w:xpath="/ns0:CoverPageProperties[1]/ns0:CompanyPhone[1]" w:storeItemID="{55AF091B-3C7A-41E3-B477-F2FDAA23CFDA}"/>
          <w:text w:multiLine="1"/>
        </w:sdtPr>
        <w:sdtEndPr>
          <w:rPr>
            <w:rStyle w:val="ARIAL12FILLIN"/>
          </w:rPr>
        </w:sdtEndPr>
        <w:sdtContent>
          <w:r w:rsidR="005E04AC" w:rsidRPr="00055D44">
            <w:rPr>
              <w:rStyle w:val="PlaceholderText"/>
            </w:rPr>
            <w:t>[</w:t>
          </w:r>
          <w:r w:rsidR="005E04AC">
            <w:rPr>
              <w:rStyle w:val="PlaceholderText"/>
            </w:rPr>
            <w:t>INSERT NYSDEC PERMIT AND APPLICATION TYPE(S) AND REASON</w:t>
          </w:r>
          <w:r w:rsidR="005E04AC" w:rsidRPr="00055D44">
            <w:rPr>
              <w:rStyle w:val="PlaceholderText"/>
            </w:rPr>
            <w:t>]</w:t>
          </w:r>
        </w:sdtContent>
      </w:sdt>
    </w:p>
    <w:p w14:paraId="02F0855F" w14:textId="77777777" w:rsidR="00C848D9" w:rsidRDefault="00C848D9" w:rsidP="00B565CF">
      <w:pPr>
        <w:pStyle w:val="BodyText"/>
        <w:rPr>
          <w:rFonts w:ascii="Arial" w:hAnsi="Arial" w:cs="Arial"/>
          <w:b/>
          <w:sz w:val="24"/>
          <w:szCs w:val="24"/>
          <w:u w:val="single"/>
        </w:rPr>
      </w:pPr>
    </w:p>
    <w:sdt>
      <w:sdtPr>
        <w:rPr>
          <w:rFonts w:ascii="Arial" w:hAnsi="Arial" w:cs="Arial"/>
          <w:b/>
          <w:sz w:val="24"/>
          <w:szCs w:val="24"/>
          <w:u w:val="single"/>
        </w:rPr>
        <w:id w:val="28464829"/>
        <w:lock w:val="contentLocked"/>
        <w:placeholder>
          <w:docPart w:val="DefaultPlaceholder_-1854013440"/>
        </w:placeholder>
      </w:sdtPr>
      <w:sdtEndPr/>
      <w:sdtContent>
        <w:p w14:paraId="083FD3D8" w14:textId="4E132FE1" w:rsidR="00B565CF" w:rsidRPr="00213D5A" w:rsidRDefault="00B565CF" w:rsidP="00B565CF">
          <w:pPr>
            <w:pStyle w:val="BodyText"/>
            <w:rPr>
              <w:rFonts w:ascii="Arial" w:hAnsi="Arial" w:cs="Arial"/>
              <w:b/>
              <w:sz w:val="24"/>
              <w:szCs w:val="24"/>
              <w:u w:val="thick"/>
            </w:rPr>
          </w:pPr>
          <w:r w:rsidRPr="003C598A">
            <w:rPr>
              <w:rFonts w:ascii="Arial" w:hAnsi="Arial" w:cs="Arial"/>
              <w:b/>
              <w:sz w:val="24"/>
              <w:szCs w:val="24"/>
              <w:u w:val="single"/>
            </w:rPr>
            <w:t>Wh</w:t>
          </w:r>
          <w:r w:rsidR="00A703F7">
            <w:rPr>
              <w:rFonts w:ascii="Arial" w:hAnsi="Arial" w:cs="Arial"/>
              <w:b/>
              <w:sz w:val="24"/>
              <w:szCs w:val="24"/>
              <w:u w:val="single"/>
            </w:rPr>
            <w:t>y</w:t>
          </w:r>
          <w:r w:rsidR="00BE6280">
            <w:rPr>
              <w:rFonts w:ascii="Arial" w:hAnsi="Arial" w:cs="Arial"/>
              <w:b/>
              <w:sz w:val="24"/>
              <w:szCs w:val="24"/>
              <w:u w:val="single"/>
            </w:rPr>
            <w:t xml:space="preserve"> is the P</w:t>
          </w:r>
          <w:r w:rsidR="00A703F7">
            <w:rPr>
              <w:rFonts w:ascii="Arial" w:hAnsi="Arial" w:cs="Arial"/>
              <w:b/>
              <w:sz w:val="24"/>
              <w:szCs w:val="24"/>
              <w:u w:val="single"/>
            </w:rPr>
            <w:t>roposed</w:t>
          </w:r>
          <w:r w:rsidR="00A51004">
            <w:rPr>
              <w:rFonts w:ascii="Arial" w:hAnsi="Arial" w:cs="Arial"/>
              <w:b/>
              <w:sz w:val="24"/>
              <w:szCs w:val="24"/>
              <w:u w:val="single"/>
            </w:rPr>
            <w:t xml:space="preserve"> </w:t>
          </w:r>
          <w:r w:rsidR="004C0A12">
            <w:rPr>
              <w:rFonts w:ascii="Arial" w:hAnsi="Arial" w:cs="Arial"/>
              <w:b/>
              <w:sz w:val="24"/>
              <w:szCs w:val="24"/>
              <w:u w:val="single"/>
            </w:rPr>
            <w:t>Project</w:t>
          </w:r>
          <w:r w:rsidR="00BD692E">
            <w:rPr>
              <w:rFonts w:ascii="Arial" w:hAnsi="Arial" w:cs="Arial"/>
              <w:b/>
              <w:sz w:val="24"/>
              <w:szCs w:val="24"/>
              <w:u w:val="single"/>
            </w:rPr>
            <w:t>/</w:t>
          </w:r>
          <w:r w:rsidR="004C0A12">
            <w:rPr>
              <w:rFonts w:ascii="Arial" w:hAnsi="Arial" w:cs="Arial"/>
              <w:b/>
              <w:sz w:val="24"/>
              <w:szCs w:val="24"/>
              <w:u w:val="single"/>
            </w:rPr>
            <w:t>Action</w:t>
          </w:r>
          <w:r w:rsidR="00A6663E">
            <w:rPr>
              <w:rFonts w:ascii="Arial" w:hAnsi="Arial" w:cs="Arial"/>
              <w:b/>
              <w:sz w:val="24"/>
              <w:szCs w:val="24"/>
              <w:u w:val="single"/>
            </w:rPr>
            <w:t xml:space="preserve"> Needed</w:t>
          </w:r>
          <w:r w:rsidR="004C0A12">
            <w:rPr>
              <w:rFonts w:ascii="Arial" w:hAnsi="Arial" w:cs="Arial"/>
              <w:b/>
              <w:sz w:val="24"/>
              <w:szCs w:val="24"/>
              <w:u w:val="single"/>
            </w:rPr>
            <w:t>?</w:t>
          </w:r>
        </w:p>
      </w:sdtContent>
    </w:sdt>
    <w:p w14:paraId="39FE6F02" w14:textId="38901C9B" w:rsidR="00F602CF" w:rsidRPr="006C338D" w:rsidRDefault="00B11296" w:rsidP="00B565CF">
      <w:pPr>
        <w:pStyle w:val="BodyText"/>
        <w:rPr>
          <w:rStyle w:val="ARIAL12FILLIN"/>
          <w:rFonts w:asciiTheme="minorHAnsi" w:hAnsiTheme="minorHAnsi" w:cstheme="minorHAnsi"/>
          <w:szCs w:val="24"/>
        </w:rPr>
      </w:pPr>
      <w:sdt>
        <w:sdtPr>
          <w:rPr>
            <w:rStyle w:val="ARIAL12FILLIN"/>
            <w:rFonts w:asciiTheme="minorHAnsi" w:hAnsiTheme="minorHAnsi" w:cstheme="minorHAnsi"/>
            <w:szCs w:val="24"/>
          </w:rPr>
          <w:alias w:val="[INSERT BRIEF DESCRIPTION TO EXPLAIN THE PURPOSE/NEED FOR PROJECT]"/>
          <w:tag w:val="needst"/>
          <w:id w:val="1339580524"/>
          <w:placeholder>
            <w:docPart w:val="65B2261CBFC448B9B0B5B5E4153331A2"/>
          </w:placeholder>
          <w:showingPlcHdr/>
          <w:dataBinding w:prefixMappings="xmlns:ns0='http://purl.org/dc/elements/1.1/' xmlns:ns1='http://schemas.openxmlformats.org/package/2006/metadata/core-properties' " w:xpath="/ns1:coreProperties[1]/ns1:keywords[1]" w:storeItemID="{6C3C8BC8-F283-45AE-878A-BAB7291924A1}"/>
          <w:text w:multiLine="1"/>
        </w:sdtPr>
        <w:sdtEndPr>
          <w:rPr>
            <w:rStyle w:val="ARIAL12FILLIN"/>
          </w:rPr>
        </w:sdtEndPr>
        <w:sdtContent>
          <w:r w:rsidR="00213D5A" w:rsidRPr="002D2C7D">
            <w:rPr>
              <w:rStyle w:val="PlaceholderText"/>
              <w:rFonts w:ascii="Arial" w:hAnsi="Arial" w:cs="Arial"/>
              <w:sz w:val="24"/>
              <w:szCs w:val="24"/>
            </w:rPr>
            <w:t>[INSERT BRIEF DESCRIPTION TO EXPLAIN THE PURPOSE/NEED FOR PROJECT]</w:t>
          </w:r>
        </w:sdtContent>
      </w:sdt>
    </w:p>
    <w:p w14:paraId="66C8C40C" w14:textId="77777777" w:rsidR="00213D5A" w:rsidRDefault="00213D5A" w:rsidP="00B565CF">
      <w:pPr>
        <w:pStyle w:val="BodyText"/>
        <w:rPr>
          <w:rFonts w:ascii="Arial" w:hAnsi="Arial" w:cs="Arial"/>
          <w:color w:val="0070C0"/>
          <w:sz w:val="24"/>
          <w:szCs w:val="24"/>
        </w:rPr>
      </w:pPr>
    </w:p>
    <w:p w14:paraId="3855318D" w14:textId="45EAD137" w:rsidR="00B565CF" w:rsidRPr="00E51AC0" w:rsidRDefault="00B565CF" w:rsidP="00B565CF">
      <w:pPr>
        <w:pStyle w:val="BodyText"/>
        <w:rPr>
          <w:rFonts w:ascii="Arial" w:hAnsi="Arial" w:cs="Arial"/>
          <w:sz w:val="24"/>
          <w:szCs w:val="24"/>
          <w:u w:val="thick"/>
        </w:rPr>
      </w:pPr>
      <w:r w:rsidRPr="00E51AC0">
        <w:rPr>
          <w:rFonts w:ascii="Arial" w:hAnsi="Arial" w:cs="Arial"/>
          <w:b/>
          <w:sz w:val="24"/>
          <w:szCs w:val="24"/>
          <w:u w:val="thick"/>
        </w:rPr>
        <w:t>H</w:t>
      </w:r>
      <w:sdt>
        <w:sdtPr>
          <w:rPr>
            <w:rFonts w:ascii="Arial" w:hAnsi="Arial" w:cs="Arial"/>
            <w:b/>
            <w:sz w:val="24"/>
            <w:szCs w:val="24"/>
            <w:u w:val="thick"/>
          </w:rPr>
          <w:id w:val="-1194227048"/>
          <w:lock w:val="contentLocked"/>
          <w:placeholder>
            <w:docPart w:val="DefaultPlaceholder_-1854013440"/>
          </w:placeholder>
        </w:sdtPr>
        <w:sdtEndPr/>
        <w:sdtContent>
          <w:r w:rsidRPr="00E51AC0">
            <w:rPr>
              <w:rFonts w:ascii="Arial" w:hAnsi="Arial" w:cs="Arial"/>
              <w:b/>
              <w:sz w:val="24"/>
              <w:szCs w:val="24"/>
              <w:u w:val="thick"/>
            </w:rPr>
            <w:t>ow might the project affect the surrounding community?</w:t>
          </w:r>
        </w:sdtContent>
      </w:sdt>
    </w:p>
    <w:sdt>
      <w:sdtPr>
        <w:rPr>
          <w:rStyle w:val="ARIAL12FILLIN"/>
        </w:rPr>
        <w:alias w:val="[BRIEFLY OUTLINE ANY POTENTIAL IMPACTS]  "/>
        <w:tag w:val="[BRIEFLY OUTLINE ANY POTENTIAL IMPACTS]  "/>
        <w:id w:val="-588466697"/>
        <w:placeholder>
          <w:docPart w:val="22047A01712F410BB88A569BD5145E05"/>
        </w:placeholder>
      </w:sdtPr>
      <w:sdtEndPr>
        <w:rPr>
          <w:rStyle w:val="ARIAL12FILLIN"/>
        </w:rPr>
      </w:sdtEndPr>
      <w:sdtContent>
        <w:p w14:paraId="196BF926" w14:textId="02F41747" w:rsidR="00786FBE" w:rsidRPr="00414D7F" w:rsidRDefault="00786FBE" w:rsidP="00786FBE">
          <w:pPr>
            <w:pStyle w:val="BodyText"/>
            <w:rPr>
              <w:rFonts w:ascii="Arial" w:hAnsi="Arial" w:cs="Arial"/>
              <w:color w:val="7B7B7B" w:themeColor="accent3" w:themeShade="BF"/>
            </w:rPr>
          </w:pPr>
          <w:r w:rsidRPr="00904436">
            <w:rPr>
              <w:rStyle w:val="ARIAL12FILLIN"/>
            </w:rPr>
            <w:t>[BRIEFLY OUTLINE ANY POTENTIAL IMPACTS</w:t>
          </w:r>
          <w:r w:rsidR="00C179AF" w:rsidRPr="00904436">
            <w:rPr>
              <w:rStyle w:val="ARIAL12FILLIN"/>
            </w:rPr>
            <w:t xml:space="preserve">, INCLUDING ANY IMPACTS ASSOCIATED WITH CONSTRUCTION AND OPERATIONS </w:t>
          </w:r>
          <w:r w:rsidRPr="00904436">
            <w:rPr>
              <w:rStyle w:val="ARIAL12FILLIN"/>
            </w:rPr>
            <w:t xml:space="preserve">AND IDENTIFY ANY PROPOSED PROJECT DESIGN OR OPERATIONAL CONSIDERATIONS OR MEASURES PROPOSED TO AVOID, MINIMIZE, OR MITIGATE IMPACT(S)]  </w:t>
          </w:r>
        </w:p>
      </w:sdtContent>
    </w:sdt>
    <w:p w14:paraId="4C0CF3C0" w14:textId="77777777" w:rsidR="00B565CF" w:rsidRPr="00E51AC0" w:rsidRDefault="00B565CF" w:rsidP="00B565CF">
      <w:pPr>
        <w:pStyle w:val="Heading4"/>
        <w:rPr>
          <w:rFonts w:ascii="Arial" w:hAnsi="Arial" w:cs="Arial"/>
          <w:sz w:val="24"/>
          <w:szCs w:val="24"/>
        </w:rPr>
      </w:pPr>
    </w:p>
    <w:sdt>
      <w:sdtPr>
        <w:rPr>
          <w:rFonts w:ascii="Arial" w:hAnsi="Arial" w:cs="Arial"/>
          <w:sz w:val="24"/>
          <w:szCs w:val="24"/>
          <w:u w:val="thick"/>
        </w:rPr>
        <w:id w:val="1796397050"/>
        <w:lock w:val="contentLocked"/>
        <w:placeholder>
          <w:docPart w:val="DefaultPlaceholder_-1854013440"/>
        </w:placeholder>
      </w:sdtPr>
      <w:sdtEndPr/>
      <w:sdtContent>
        <w:p w14:paraId="27EFEE75" w14:textId="16BEECA5" w:rsidR="00B565CF" w:rsidRPr="00E51AC0" w:rsidRDefault="00B565CF" w:rsidP="00B565CF">
          <w:pPr>
            <w:pStyle w:val="Heading4"/>
            <w:ind w:left="0"/>
            <w:rPr>
              <w:rFonts w:ascii="Arial" w:hAnsi="Arial" w:cs="Arial"/>
              <w:sz w:val="24"/>
              <w:szCs w:val="24"/>
              <w:u w:val="thick"/>
            </w:rPr>
          </w:pPr>
          <w:r w:rsidRPr="00E51AC0">
            <w:rPr>
              <w:rFonts w:ascii="Arial" w:hAnsi="Arial" w:cs="Arial"/>
              <w:sz w:val="24"/>
              <w:szCs w:val="24"/>
              <w:u w:val="thick"/>
            </w:rPr>
            <w:t>How can I participate in the permit review process?</w:t>
          </w:r>
        </w:p>
      </w:sdtContent>
    </w:sdt>
    <w:p w14:paraId="06F882F5" w14:textId="53A9C129" w:rsidR="00B565CF" w:rsidRPr="00322E87" w:rsidRDefault="00B565CF" w:rsidP="000E197A">
      <w:pPr>
        <w:pStyle w:val="Heading4"/>
        <w:numPr>
          <w:ilvl w:val="0"/>
          <w:numId w:val="7"/>
        </w:numPr>
        <w:ind w:left="360"/>
        <w:rPr>
          <w:rFonts w:ascii="Arial" w:hAnsi="Arial" w:cs="Arial"/>
        </w:rPr>
      </w:pPr>
      <w:r w:rsidRPr="0089287E">
        <w:rPr>
          <w:rFonts w:ascii="Arial" w:hAnsi="Arial" w:cs="Arial"/>
          <w:b w:val="0"/>
          <w:bCs w:val="0"/>
          <w:sz w:val="24"/>
          <w:szCs w:val="24"/>
        </w:rPr>
        <w:t xml:space="preserve">Attend the upcoming public meeting </w:t>
      </w:r>
      <w:r w:rsidR="001A2924">
        <w:rPr>
          <w:rFonts w:ascii="Arial" w:hAnsi="Arial" w:cs="Arial"/>
          <w:b w:val="0"/>
          <w:bCs w:val="0"/>
          <w:sz w:val="24"/>
          <w:szCs w:val="24"/>
        </w:rPr>
        <w:t>schedule</w:t>
      </w:r>
      <w:r w:rsidRPr="0089287E">
        <w:rPr>
          <w:rFonts w:ascii="Arial" w:hAnsi="Arial" w:cs="Arial"/>
          <w:b w:val="0"/>
          <w:bCs w:val="0"/>
          <w:sz w:val="24"/>
          <w:szCs w:val="24"/>
        </w:rPr>
        <w:t>d f</w:t>
      </w:r>
      <w:r w:rsidRPr="00A6039B">
        <w:rPr>
          <w:rFonts w:ascii="Arial" w:hAnsi="Arial" w:cs="Arial"/>
          <w:b w:val="0"/>
          <w:bCs w:val="0"/>
          <w:sz w:val="24"/>
          <w:szCs w:val="24"/>
        </w:rPr>
        <w:t xml:space="preserve">or </w:t>
      </w:r>
      <w:bookmarkStart w:id="53" w:name="_Hlk100753555"/>
      <w:sdt>
        <w:sdtPr>
          <w:rPr>
            <w:rStyle w:val="ARIAL12FILLIN"/>
            <w:rFonts w:cs="Arial"/>
            <w:b w:val="0"/>
            <w:bCs w:val="0"/>
            <w:szCs w:val="24"/>
          </w:rPr>
          <w:alias w:val="[INSERT PROPOSED DATE]"/>
          <w:tag w:val="propdate"/>
          <w:id w:val="2001614678"/>
          <w:placeholder>
            <w:docPart w:val="4ECBB101DF3A4FEA970E05369F0C36A4"/>
          </w:placeholder>
          <w:showingPlcHdr/>
          <w:dataBinding w:prefixMappings="xmlns:ns0='http://schemas.microsoft.com/office/2006/coverPageProps' " w:xpath="/ns0:CoverPageProperties[1]/ns0:PublishDate[1]" w:storeItemID="{55AF091B-3C7A-41E3-B477-F2FDAA23CFDA}"/>
          <w:date w:fullDate="2026-05-22T00:00:00Z">
            <w:dateFormat w:val="dddd, MMMM d, yyyy"/>
            <w:lid w:val="en-US"/>
            <w:storeMappedDataAs w:val="dateTime"/>
            <w:calendar w:val="gregorian"/>
          </w:date>
        </w:sdtPr>
        <w:sdtEndPr>
          <w:rPr>
            <w:rStyle w:val="DefaultParagraphFont"/>
            <w:rFonts w:ascii="Times New Roman" w:hAnsi="Times New Roman"/>
            <w:bCs/>
            <w:sz w:val="22"/>
          </w:rPr>
        </w:sdtEndPr>
        <w:sdtContent>
          <w:r w:rsidR="001A2924" w:rsidRPr="001A2924">
            <w:rPr>
              <w:rStyle w:val="PlaceholderText"/>
              <w:rFonts w:ascii="Arial" w:hAnsi="Arial" w:cs="Arial"/>
              <w:b w:val="0"/>
              <w:bCs w:val="0"/>
              <w:sz w:val="24"/>
              <w:szCs w:val="24"/>
            </w:rPr>
            <w:t>[INSERT PROPOSED DATE]</w:t>
          </w:r>
        </w:sdtContent>
      </w:sdt>
      <w:r w:rsidR="008375FD" w:rsidRPr="00A6039B">
        <w:rPr>
          <w:rFonts w:ascii="Arial" w:hAnsi="Arial" w:cs="Arial"/>
          <w:b w:val="0"/>
          <w:bCs w:val="0"/>
        </w:rPr>
        <w:t xml:space="preserve"> </w:t>
      </w:r>
      <w:r w:rsidR="008375FD" w:rsidRPr="00322E87">
        <w:rPr>
          <w:rFonts w:ascii="Arial" w:hAnsi="Arial" w:cs="Arial"/>
          <w:b w:val="0"/>
          <w:bCs w:val="0"/>
        </w:rPr>
        <w:t>a</w:t>
      </w:r>
      <w:r w:rsidR="008375FD" w:rsidRPr="001F102C">
        <w:rPr>
          <w:rFonts w:ascii="Arial" w:hAnsi="Arial" w:cs="Arial"/>
          <w:b w:val="0"/>
          <w:bCs w:val="0"/>
        </w:rPr>
        <w:t xml:space="preserve">t </w:t>
      </w:r>
      <w:sdt>
        <w:sdtPr>
          <w:rPr>
            <w:rStyle w:val="12AR"/>
            <w:b w:val="0"/>
            <w:bCs w:val="0"/>
          </w:rPr>
          <w:alias w:val="INSERT PROPOSED MEETING TIME"/>
          <w:tag w:val="INSERT PROPOSED MEETING TIME"/>
          <w:id w:val="927468487"/>
          <w:placeholder>
            <w:docPart w:val="D4EA3FE3D7EF4EC699E53572B40EBFF3"/>
          </w:placeholder>
        </w:sdtPr>
        <w:sdtEndPr>
          <w:rPr>
            <w:rStyle w:val="12AR"/>
          </w:rPr>
        </w:sdtEndPr>
        <w:sdtContent>
          <w:r w:rsidR="008375FD" w:rsidRPr="00390262">
            <w:rPr>
              <w:rStyle w:val="12AR"/>
              <w:b w:val="0"/>
              <w:bCs w:val="0"/>
              <w:color w:val="7B7B7B" w:themeColor="accent3" w:themeShade="BF"/>
            </w:rPr>
            <w:t>[INSERT PROPOS</w:t>
          </w:r>
          <w:r w:rsidR="001F102C" w:rsidRPr="00390262">
            <w:rPr>
              <w:rStyle w:val="12AR"/>
              <w:b w:val="0"/>
              <w:bCs w:val="0"/>
              <w:color w:val="7B7B7B" w:themeColor="accent3" w:themeShade="BF"/>
            </w:rPr>
            <w:t xml:space="preserve">ED </w:t>
          </w:r>
          <w:r w:rsidR="008375FD" w:rsidRPr="00390262">
            <w:rPr>
              <w:rStyle w:val="12AR"/>
              <w:b w:val="0"/>
              <w:bCs w:val="0"/>
              <w:color w:val="7B7B7B" w:themeColor="accent3" w:themeShade="BF"/>
            </w:rPr>
            <w:t>TIME</w:t>
          </w:r>
          <w:r w:rsidR="008375FD" w:rsidRPr="001F102C">
            <w:rPr>
              <w:rStyle w:val="12AR"/>
              <w:b w:val="0"/>
              <w:bCs w:val="0"/>
            </w:rPr>
            <w:t>]</w:t>
          </w:r>
        </w:sdtContent>
      </w:sdt>
      <w:bookmarkEnd w:id="53"/>
      <w:r w:rsidR="00322E87" w:rsidRPr="00322E87">
        <w:rPr>
          <w:rFonts w:ascii="Arial" w:hAnsi="Arial" w:cs="Arial"/>
          <w:b w:val="0"/>
          <w:bCs w:val="0"/>
        </w:rPr>
        <w:t xml:space="preserve"> </w:t>
      </w:r>
      <w:r w:rsidRPr="00322E87">
        <w:rPr>
          <w:rFonts w:ascii="Arial" w:hAnsi="Arial" w:cs="Arial"/>
          <w:b w:val="0"/>
          <w:bCs w:val="0"/>
          <w:sz w:val="24"/>
          <w:szCs w:val="24"/>
        </w:rPr>
        <w:t>to learn</w:t>
      </w:r>
      <w:r w:rsidRPr="00322E87">
        <w:rPr>
          <w:rFonts w:ascii="Arial" w:hAnsi="Arial" w:cs="Arial"/>
          <w:b w:val="0"/>
          <w:bCs w:val="0"/>
          <w:spacing w:val="1"/>
          <w:sz w:val="24"/>
          <w:szCs w:val="24"/>
        </w:rPr>
        <w:t xml:space="preserve"> </w:t>
      </w:r>
      <w:r w:rsidRPr="00322E87">
        <w:rPr>
          <w:rFonts w:ascii="Arial" w:hAnsi="Arial" w:cs="Arial"/>
          <w:b w:val="0"/>
          <w:bCs w:val="0"/>
          <w:sz w:val="24"/>
          <w:szCs w:val="24"/>
        </w:rPr>
        <w:t>about</w:t>
      </w:r>
      <w:r w:rsidRPr="00322E87">
        <w:rPr>
          <w:rFonts w:ascii="Arial" w:hAnsi="Arial" w:cs="Arial"/>
          <w:b w:val="0"/>
          <w:bCs w:val="0"/>
          <w:spacing w:val="-4"/>
          <w:sz w:val="24"/>
          <w:szCs w:val="24"/>
        </w:rPr>
        <w:t xml:space="preserve"> </w:t>
      </w:r>
      <w:r w:rsidRPr="00322E87">
        <w:rPr>
          <w:rFonts w:ascii="Arial" w:hAnsi="Arial" w:cs="Arial"/>
          <w:b w:val="0"/>
          <w:bCs w:val="0"/>
          <w:sz w:val="24"/>
          <w:szCs w:val="24"/>
        </w:rPr>
        <w:t>the</w:t>
      </w:r>
      <w:r w:rsidRPr="00322E87">
        <w:rPr>
          <w:rFonts w:ascii="Arial" w:hAnsi="Arial" w:cs="Arial"/>
          <w:b w:val="0"/>
          <w:bCs w:val="0"/>
          <w:spacing w:val="-3"/>
          <w:sz w:val="24"/>
          <w:szCs w:val="24"/>
        </w:rPr>
        <w:t xml:space="preserve"> </w:t>
      </w:r>
      <w:r w:rsidRPr="00322E87">
        <w:rPr>
          <w:rFonts w:ascii="Arial" w:hAnsi="Arial" w:cs="Arial"/>
          <w:b w:val="0"/>
          <w:bCs w:val="0"/>
          <w:sz w:val="24"/>
          <w:szCs w:val="24"/>
        </w:rPr>
        <w:t>project,</w:t>
      </w:r>
      <w:r w:rsidRPr="00322E87">
        <w:rPr>
          <w:rFonts w:ascii="Arial" w:hAnsi="Arial" w:cs="Arial"/>
          <w:b w:val="0"/>
          <w:bCs w:val="0"/>
          <w:spacing w:val="-1"/>
          <w:sz w:val="24"/>
          <w:szCs w:val="24"/>
        </w:rPr>
        <w:t xml:space="preserve"> </w:t>
      </w:r>
      <w:r w:rsidRPr="00322E87">
        <w:rPr>
          <w:rFonts w:ascii="Arial" w:hAnsi="Arial" w:cs="Arial"/>
          <w:b w:val="0"/>
          <w:bCs w:val="0"/>
          <w:sz w:val="24"/>
          <w:szCs w:val="24"/>
        </w:rPr>
        <w:t>ask</w:t>
      </w:r>
      <w:r w:rsidRPr="00322E87">
        <w:rPr>
          <w:rFonts w:ascii="Arial" w:hAnsi="Arial" w:cs="Arial"/>
          <w:b w:val="0"/>
          <w:bCs w:val="0"/>
          <w:spacing w:val="-3"/>
          <w:sz w:val="24"/>
          <w:szCs w:val="24"/>
        </w:rPr>
        <w:t xml:space="preserve"> </w:t>
      </w:r>
      <w:r w:rsidRPr="00322E87">
        <w:rPr>
          <w:rFonts w:ascii="Arial" w:hAnsi="Arial" w:cs="Arial"/>
          <w:b w:val="0"/>
          <w:bCs w:val="0"/>
          <w:sz w:val="24"/>
          <w:szCs w:val="24"/>
        </w:rPr>
        <w:t>questions</w:t>
      </w:r>
      <w:r w:rsidRPr="00322E87">
        <w:rPr>
          <w:rFonts w:ascii="Arial" w:hAnsi="Arial" w:cs="Arial"/>
          <w:b w:val="0"/>
          <w:bCs w:val="0"/>
          <w:spacing w:val="-3"/>
          <w:sz w:val="24"/>
          <w:szCs w:val="24"/>
        </w:rPr>
        <w:t xml:space="preserve"> </w:t>
      </w:r>
      <w:r w:rsidRPr="00322E87">
        <w:rPr>
          <w:rFonts w:ascii="Arial" w:hAnsi="Arial" w:cs="Arial"/>
          <w:b w:val="0"/>
          <w:bCs w:val="0"/>
          <w:sz w:val="24"/>
          <w:szCs w:val="24"/>
        </w:rPr>
        <w:t>and/or</w:t>
      </w:r>
      <w:r w:rsidRPr="00322E87">
        <w:rPr>
          <w:rFonts w:ascii="Arial" w:hAnsi="Arial" w:cs="Arial"/>
          <w:b w:val="0"/>
          <w:bCs w:val="0"/>
          <w:spacing w:val="-1"/>
          <w:sz w:val="24"/>
          <w:szCs w:val="24"/>
        </w:rPr>
        <w:t xml:space="preserve"> </w:t>
      </w:r>
      <w:r w:rsidRPr="00322E87">
        <w:rPr>
          <w:rFonts w:ascii="Arial" w:hAnsi="Arial" w:cs="Arial"/>
          <w:b w:val="0"/>
          <w:bCs w:val="0"/>
          <w:sz w:val="24"/>
          <w:szCs w:val="24"/>
        </w:rPr>
        <w:t>express</w:t>
      </w:r>
      <w:r w:rsidRPr="00322E87">
        <w:rPr>
          <w:rFonts w:ascii="Arial" w:hAnsi="Arial" w:cs="Arial"/>
          <w:b w:val="0"/>
          <w:bCs w:val="0"/>
          <w:spacing w:val="-1"/>
          <w:sz w:val="24"/>
          <w:szCs w:val="24"/>
        </w:rPr>
        <w:t xml:space="preserve"> </w:t>
      </w:r>
      <w:r w:rsidRPr="00322E87">
        <w:rPr>
          <w:rFonts w:ascii="Arial" w:hAnsi="Arial" w:cs="Arial"/>
          <w:b w:val="0"/>
          <w:bCs w:val="0"/>
          <w:sz w:val="24"/>
          <w:szCs w:val="24"/>
        </w:rPr>
        <w:t>concerns</w:t>
      </w:r>
      <w:r w:rsidR="008649B7">
        <w:rPr>
          <w:rFonts w:ascii="Arial" w:hAnsi="Arial" w:cs="Arial"/>
          <w:b w:val="0"/>
          <w:bCs w:val="0"/>
          <w:sz w:val="24"/>
          <w:szCs w:val="24"/>
        </w:rPr>
        <w:t>.</w:t>
      </w:r>
    </w:p>
    <w:p w14:paraId="3F4EA6B8" w14:textId="0EED45E3" w:rsidR="00B565CF" w:rsidRPr="0089287E" w:rsidRDefault="00B565CF" w:rsidP="000E197A">
      <w:pPr>
        <w:pStyle w:val="Heading4"/>
        <w:numPr>
          <w:ilvl w:val="0"/>
          <w:numId w:val="7"/>
        </w:numPr>
        <w:spacing w:line="240" w:lineRule="auto"/>
        <w:ind w:left="360"/>
        <w:rPr>
          <w:rFonts w:ascii="Arial" w:hAnsi="Arial" w:cs="Arial"/>
          <w:b w:val="0"/>
          <w:bCs w:val="0"/>
          <w:sz w:val="24"/>
          <w:szCs w:val="24"/>
        </w:rPr>
      </w:pPr>
      <w:r>
        <w:rPr>
          <w:rFonts w:ascii="Arial" w:hAnsi="Arial" w:cs="Arial"/>
          <w:b w:val="0"/>
          <w:bCs w:val="0"/>
          <w:sz w:val="24"/>
          <w:szCs w:val="24"/>
        </w:rPr>
        <w:t>Ask</w:t>
      </w:r>
      <w:r w:rsidR="00067164" w:rsidRPr="00954F6D">
        <w:rPr>
          <w:rFonts w:ascii="Arial" w:hAnsi="Arial" w:cs="Arial"/>
          <w:b w:val="0"/>
          <w:bCs w:val="0"/>
          <w:sz w:val="24"/>
          <w:szCs w:val="24"/>
        </w:rPr>
        <w:t xml:space="preserve"> questions, express concerns, </w:t>
      </w:r>
      <w:r>
        <w:rPr>
          <w:rFonts w:ascii="Arial" w:hAnsi="Arial" w:cs="Arial"/>
          <w:b w:val="0"/>
          <w:bCs w:val="0"/>
          <w:sz w:val="24"/>
          <w:szCs w:val="24"/>
        </w:rPr>
        <w:t xml:space="preserve">provide input or submit </w:t>
      </w:r>
      <w:r w:rsidRPr="0089287E">
        <w:rPr>
          <w:rFonts w:ascii="Arial" w:hAnsi="Arial" w:cs="Arial"/>
          <w:b w:val="0"/>
          <w:bCs w:val="0"/>
          <w:sz w:val="24"/>
          <w:szCs w:val="24"/>
        </w:rPr>
        <w:t xml:space="preserve">comments in writing, by phone or email </w:t>
      </w:r>
      <w:r w:rsidR="00DA1B86">
        <w:rPr>
          <w:rFonts w:ascii="Arial" w:hAnsi="Arial" w:cs="Arial"/>
          <w:b w:val="0"/>
          <w:bCs w:val="0"/>
          <w:sz w:val="24"/>
          <w:szCs w:val="24"/>
        </w:rPr>
        <w:t xml:space="preserve">by contacting </w:t>
      </w:r>
      <w:r w:rsidRPr="0089287E">
        <w:rPr>
          <w:rFonts w:ascii="Arial" w:hAnsi="Arial" w:cs="Arial"/>
          <w:b w:val="0"/>
          <w:bCs w:val="0"/>
          <w:sz w:val="24"/>
          <w:szCs w:val="24"/>
        </w:rPr>
        <w:t xml:space="preserve">the </w:t>
      </w:r>
      <w:bookmarkStart w:id="54" w:name="_Hlk100753580"/>
      <w:r>
        <w:rPr>
          <w:rFonts w:ascii="Arial" w:hAnsi="Arial" w:cs="Arial"/>
          <w:b w:val="0"/>
          <w:bCs w:val="0"/>
          <w:sz w:val="24"/>
          <w:szCs w:val="24"/>
        </w:rPr>
        <w:t xml:space="preserve">project </w:t>
      </w:r>
      <w:r w:rsidR="00467D64">
        <w:rPr>
          <w:rFonts w:ascii="Arial" w:hAnsi="Arial" w:cs="Arial"/>
          <w:b w:val="0"/>
          <w:bCs w:val="0"/>
          <w:sz w:val="24"/>
          <w:szCs w:val="24"/>
        </w:rPr>
        <w:t>liaison</w:t>
      </w:r>
      <w:bookmarkEnd w:id="54"/>
      <w:r w:rsidRPr="0089287E">
        <w:rPr>
          <w:rFonts w:ascii="Arial" w:hAnsi="Arial" w:cs="Arial"/>
          <w:b w:val="0"/>
          <w:bCs w:val="0"/>
          <w:color w:val="000000" w:themeColor="text1"/>
          <w:spacing w:val="-3"/>
          <w:sz w:val="24"/>
          <w:szCs w:val="24"/>
        </w:rPr>
        <w:t xml:space="preserve"> </w:t>
      </w:r>
      <w:r w:rsidRPr="0089287E">
        <w:rPr>
          <w:rFonts w:ascii="Arial" w:hAnsi="Arial" w:cs="Arial"/>
          <w:b w:val="0"/>
          <w:bCs w:val="0"/>
          <w:color w:val="000000" w:themeColor="text1"/>
          <w:sz w:val="24"/>
          <w:szCs w:val="24"/>
        </w:rPr>
        <w:t xml:space="preserve">identified </w:t>
      </w:r>
      <w:r w:rsidRPr="0089287E">
        <w:rPr>
          <w:rFonts w:ascii="Arial" w:hAnsi="Arial" w:cs="Arial"/>
          <w:b w:val="0"/>
          <w:bCs w:val="0"/>
          <w:sz w:val="24"/>
          <w:szCs w:val="24"/>
        </w:rPr>
        <w:t>below.</w:t>
      </w:r>
    </w:p>
    <w:p w14:paraId="475EC3F9" w14:textId="77777777" w:rsidR="00B565CF" w:rsidRPr="0089287E" w:rsidRDefault="00B565CF" w:rsidP="00B565CF">
      <w:pPr>
        <w:tabs>
          <w:tab w:val="left" w:pos="820"/>
          <w:tab w:val="left" w:pos="821"/>
        </w:tabs>
      </w:pPr>
    </w:p>
    <w:sdt>
      <w:sdtPr>
        <w:rPr>
          <w:rFonts w:ascii="Arial" w:hAnsi="Arial" w:cs="Arial"/>
          <w:sz w:val="24"/>
          <w:szCs w:val="24"/>
          <w:u w:val="thick"/>
        </w:rPr>
        <w:id w:val="-275255610"/>
        <w:lock w:val="contentLocked"/>
        <w:placeholder>
          <w:docPart w:val="DefaultPlaceholder_-1854013440"/>
        </w:placeholder>
      </w:sdtPr>
      <w:sdtEndPr/>
      <w:sdtContent>
        <w:p w14:paraId="19910D36" w14:textId="7292762C" w:rsidR="00B565CF" w:rsidRPr="00E51AC0" w:rsidRDefault="00B565CF" w:rsidP="00B565CF">
          <w:pPr>
            <w:pStyle w:val="Heading4"/>
            <w:ind w:left="0"/>
            <w:rPr>
              <w:rFonts w:ascii="Arial" w:hAnsi="Arial" w:cs="Arial"/>
              <w:sz w:val="24"/>
              <w:szCs w:val="24"/>
              <w:u w:val="thick"/>
            </w:rPr>
          </w:pPr>
          <w:r w:rsidRPr="00E51AC0">
            <w:rPr>
              <w:rFonts w:ascii="Arial" w:hAnsi="Arial" w:cs="Arial"/>
              <w:sz w:val="24"/>
              <w:szCs w:val="24"/>
              <w:u w:val="thick"/>
            </w:rPr>
            <w:t>Where can I get more information about the proposed</w:t>
          </w:r>
          <w:r>
            <w:rPr>
              <w:rFonts w:ascii="Arial" w:hAnsi="Arial" w:cs="Arial"/>
              <w:sz w:val="24"/>
              <w:szCs w:val="24"/>
              <w:u w:val="thick"/>
            </w:rPr>
            <w:t xml:space="preserve"> project</w:t>
          </w:r>
          <w:r w:rsidRPr="00E51AC0">
            <w:rPr>
              <w:rFonts w:ascii="Arial" w:hAnsi="Arial" w:cs="Arial"/>
              <w:sz w:val="24"/>
              <w:szCs w:val="24"/>
              <w:u w:val="thick"/>
            </w:rPr>
            <w:t>?</w:t>
          </w:r>
        </w:p>
      </w:sdtContent>
    </w:sdt>
    <w:p w14:paraId="5C14FED0" w14:textId="2DDB4532" w:rsidR="00C56E4D" w:rsidRDefault="00B11296" w:rsidP="000E197A">
      <w:pPr>
        <w:pStyle w:val="Heading4"/>
        <w:numPr>
          <w:ilvl w:val="0"/>
          <w:numId w:val="8"/>
        </w:numPr>
        <w:spacing w:line="240" w:lineRule="auto"/>
        <w:ind w:left="360"/>
        <w:rPr>
          <w:rFonts w:ascii="Arial" w:hAnsi="Arial" w:cs="Arial"/>
          <w:b w:val="0"/>
          <w:bCs w:val="0"/>
          <w:sz w:val="24"/>
          <w:szCs w:val="24"/>
        </w:rPr>
      </w:pPr>
      <w:sdt>
        <w:sdtPr>
          <w:rPr>
            <w:rFonts w:ascii="Arial" w:hAnsi="Arial" w:cs="Arial"/>
            <w:b w:val="0"/>
            <w:bCs w:val="0"/>
            <w:sz w:val="24"/>
            <w:szCs w:val="24"/>
          </w:rPr>
          <w:id w:val="2048636860"/>
          <w:lock w:val="contentLocked"/>
          <w:placeholder>
            <w:docPart w:val="DefaultPlaceholder_-1854013440"/>
          </w:placeholder>
        </w:sdtPr>
        <w:sdtEndPr/>
        <w:sdtContent>
          <w:r w:rsidR="00B565CF" w:rsidRPr="0089287E">
            <w:rPr>
              <w:rFonts w:ascii="Arial" w:hAnsi="Arial" w:cs="Arial"/>
              <w:b w:val="0"/>
              <w:bCs w:val="0"/>
              <w:sz w:val="24"/>
              <w:szCs w:val="24"/>
            </w:rPr>
            <w:t>Visit the online document repository at</w:t>
          </w:r>
        </w:sdtContent>
      </w:sdt>
      <w:r w:rsidR="00B565CF" w:rsidRPr="0089287E">
        <w:rPr>
          <w:rFonts w:ascii="Arial" w:hAnsi="Arial" w:cs="Arial"/>
          <w:b w:val="0"/>
          <w:bCs w:val="0"/>
          <w:sz w:val="24"/>
          <w:szCs w:val="24"/>
        </w:rPr>
        <w:t>:</w:t>
      </w:r>
      <w:r w:rsidR="00E62905" w:rsidRPr="00E62905">
        <w:t xml:space="preserve"> </w:t>
      </w:r>
      <w:sdt>
        <w:sdtPr>
          <w:rPr>
            <w:rStyle w:val="Hyperlink"/>
          </w:rPr>
          <w:alias w:val="[INSERT REPOSITORY LINK]"/>
          <w:tag w:val="repos"/>
          <w:id w:val="-1818185614"/>
          <w:placeholder>
            <w:docPart w:val="0880BF7A7DD545C3B02E69DA5C852024"/>
          </w:placeholder>
          <w:showingPlcHdr/>
          <w:dataBinding w:prefixMappings="xmlns:ns0='http://purl.org/dc/elements/1.1/' xmlns:ns1='http://schemas.openxmlformats.org/package/2006/metadata/core-properties' " w:xpath="/ns1:coreProperties[1]/ns0:subject[1]" w:storeItemID="{6C3C8BC8-F283-45AE-878A-BAB7291924A1}"/>
          <w:text/>
        </w:sdtPr>
        <w:sdtEndPr>
          <w:rPr>
            <w:rStyle w:val="DefaultParagraphFont"/>
            <w:rFonts w:ascii="Arial" w:hAnsi="Arial" w:cs="Arial"/>
            <w:color w:val="auto"/>
            <w:u w:val="none"/>
          </w:rPr>
        </w:sdtEndPr>
        <w:sdtContent>
          <w:r w:rsidR="00DA56A9" w:rsidRPr="006B4D5D">
            <w:rPr>
              <w:rStyle w:val="PlaceholderText"/>
              <w:rFonts w:ascii="Arial" w:hAnsi="Arial" w:cs="Arial"/>
              <w:b w:val="0"/>
              <w:bCs w:val="0"/>
              <w:sz w:val="24"/>
              <w:szCs w:val="24"/>
            </w:rPr>
            <w:t>[INSERT REPOSITORY LINK]</w:t>
          </w:r>
        </w:sdtContent>
      </w:sdt>
      <w:r w:rsidR="00E62905" w:rsidRPr="00E62905">
        <w:rPr>
          <w:rFonts w:ascii="Arial" w:hAnsi="Arial" w:cs="Arial"/>
          <w:b w:val="0"/>
          <w:bCs w:val="0"/>
        </w:rPr>
        <w:t xml:space="preserve"> </w:t>
      </w:r>
      <w:sdt>
        <w:sdtPr>
          <w:rPr>
            <w:rFonts w:ascii="Arial" w:hAnsi="Arial" w:cs="Arial"/>
            <w:b w:val="0"/>
            <w:bCs w:val="0"/>
          </w:rPr>
          <w:id w:val="1952200883"/>
          <w:lock w:val="contentLocked"/>
          <w:placeholder>
            <w:docPart w:val="DefaultPlaceholder_-1854013440"/>
          </w:placeholder>
        </w:sdtPr>
        <w:sdtEndPr>
          <w:rPr>
            <w:sz w:val="24"/>
            <w:szCs w:val="24"/>
          </w:rPr>
        </w:sdtEndPr>
        <w:sdtContent>
          <w:r w:rsidR="00B565CF" w:rsidRPr="00E62905">
            <w:rPr>
              <w:rFonts w:ascii="Arial" w:hAnsi="Arial" w:cs="Arial"/>
              <w:b w:val="0"/>
              <w:bCs w:val="0"/>
              <w:sz w:val="24"/>
              <w:szCs w:val="24"/>
            </w:rPr>
            <w:t>to obtain application materials, relevant documents, and information about the project.</w:t>
          </w:r>
        </w:sdtContent>
      </w:sdt>
    </w:p>
    <w:p w14:paraId="2AB9867D" w14:textId="0E740A2F" w:rsidR="00B565CF" w:rsidRPr="00433F1C" w:rsidRDefault="00B11296" w:rsidP="00433F1C">
      <w:pPr>
        <w:pStyle w:val="ListParagraph"/>
        <w:numPr>
          <w:ilvl w:val="0"/>
          <w:numId w:val="3"/>
        </w:numPr>
      </w:pPr>
      <w:sdt>
        <w:sdtPr>
          <w:rPr>
            <w:b/>
          </w:rPr>
          <w:id w:val="148023540"/>
          <w:lock w:val="contentLocked"/>
          <w:placeholder>
            <w:docPart w:val="DefaultPlaceholder_-1854013440"/>
          </w:placeholder>
        </w:sdtPr>
        <w:sdtEndPr/>
        <w:sdtContent>
          <w:r w:rsidR="00B565CF" w:rsidRPr="00B675CC">
            <w:t>Contact</w:t>
          </w:r>
          <w:r w:rsidR="00A01481" w:rsidRPr="00B675CC">
            <w:t xml:space="preserve"> the Project</w:t>
          </w:r>
          <w:r w:rsidR="00BF7E5D" w:rsidRPr="00B675CC">
            <w:t xml:space="preserve"> Liaison:</w:t>
          </w:r>
        </w:sdtContent>
      </w:sdt>
      <w:r w:rsidR="00B565CF" w:rsidRPr="00B675CC">
        <w:t xml:space="preserve"> </w:t>
      </w:r>
      <w:sdt>
        <w:sdtPr>
          <w:rPr>
            <w:rStyle w:val="ARIAL12FILLIN"/>
          </w:rPr>
          <w:alias w:val="[INSERT PROJECT LIASON NAME AND TITLE/POSITION OF INDIVIDUAL]"/>
          <w:tag w:val="liasna"/>
          <w:id w:val="-1020085615"/>
          <w:placeholder>
            <w:docPart w:val="CB8FF8A91F494930BACA3B2C07CDC537"/>
          </w:placeholder>
          <w:showingPlcHdr/>
          <w:dataBinding w:prefixMappings="xmlns:ns0='http://schemas.openxmlformats.org/officeDocument/2006/extended-properties' " w:xpath="/ns0:Properties[1]/ns0:Manager[1]" w:storeItemID="{6668398D-A668-4E3E-A5EB-62B293D839F1}"/>
          <w:text w:multiLine="1"/>
        </w:sdtPr>
        <w:sdtEndPr>
          <w:rPr>
            <w:rStyle w:val="DefaultParagraphFont"/>
            <w:color w:val="0070C0"/>
          </w:rPr>
        </w:sdtEndPr>
        <w:sdtContent>
          <w:r w:rsidR="00320F31" w:rsidRPr="00427ABA">
            <w:rPr>
              <w:rStyle w:val="PlaceholderText"/>
            </w:rPr>
            <w:t>[</w:t>
          </w:r>
          <w:r w:rsidR="00320F31">
            <w:rPr>
              <w:rStyle w:val="PlaceholderText"/>
            </w:rPr>
            <w:t>INSERT PROJECT LIASON NAME AND TITLE/POSITION OF INDIVIDUAL</w:t>
          </w:r>
          <w:r w:rsidR="00320F31" w:rsidRPr="00427ABA">
            <w:rPr>
              <w:rStyle w:val="PlaceholderText"/>
            </w:rPr>
            <w:t>]</w:t>
          </w:r>
        </w:sdtContent>
      </w:sdt>
      <w:r w:rsidR="00F00F5B">
        <w:rPr>
          <w:rStyle w:val="ARIAL12FILLIN"/>
        </w:rPr>
        <w:t xml:space="preserve"> </w:t>
      </w:r>
      <w:r w:rsidR="00C56E4D" w:rsidRPr="00320F31">
        <w:rPr>
          <w:color w:val="000000" w:themeColor="text1"/>
        </w:rPr>
        <w:t xml:space="preserve">by phone </w:t>
      </w:r>
      <w:r w:rsidR="00E800B3">
        <w:rPr>
          <w:color w:val="000000" w:themeColor="text1"/>
        </w:rPr>
        <w:t>(</w:t>
      </w:r>
      <w:sdt>
        <w:sdtPr>
          <w:rPr>
            <w:rStyle w:val="ARIAL12FILLIN"/>
          </w:rPr>
          <w:alias w:val="[INSERT PROJECT LIAISON PHONE NUMBER]"/>
          <w:tag w:val="[INSERT PROJECT LIAISON PHONE NUMBER]"/>
          <w:id w:val="1176307813"/>
          <w:placeholder>
            <w:docPart w:val="DA878D30DB0F486794A510772B0FAFCB"/>
          </w:placeholder>
          <w:text/>
        </w:sdtPr>
        <w:sdtEndPr>
          <w:rPr>
            <w:rStyle w:val="ARIAL12FILLIN"/>
          </w:rPr>
        </w:sdtEndPr>
        <w:sdtContent>
          <w:r w:rsidR="00433F1C" w:rsidRPr="00BE301E">
            <w:rPr>
              <w:rStyle w:val="ARIAL12FILLIN"/>
            </w:rPr>
            <w:t>[INSERT PROJECT LIAISON PHONE NUMBER]</w:t>
          </w:r>
        </w:sdtContent>
      </w:sdt>
      <w:r w:rsidR="00E800B3">
        <w:t>)</w:t>
      </w:r>
      <w:r w:rsidR="00E800B3" w:rsidRPr="00BE301E">
        <w:t>;</w:t>
      </w:r>
      <w:r w:rsidR="00C56E4D" w:rsidRPr="00433F1C">
        <w:rPr>
          <w:spacing w:val="-3"/>
        </w:rPr>
        <w:t xml:space="preserve"> </w:t>
      </w:r>
      <w:r w:rsidR="00C56E4D" w:rsidRPr="00433F1C">
        <w:t>email</w:t>
      </w:r>
      <w:r w:rsidR="00C56E4D" w:rsidRPr="00433F1C">
        <w:rPr>
          <w:spacing w:val="-1"/>
        </w:rPr>
        <w:t xml:space="preserve"> </w:t>
      </w:r>
      <w:r w:rsidR="00FD14BA">
        <w:rPr>
          <w:spacing w:val="-1"/>
        </w:rPr>
        <w:t>(</w:t>
      </w:r>
      <w:bookmarkStart w:id="55" w:name="_Hlk106731359"/>
      <w:sdt>
        <w:sdtPr>
          <w:rPr>
            <w:rStyle w:val="ARIAL12FILLIN"/>
            <w:color w:val="0070C0"/>
          </w:rPr>
          <w:alias w:val="[INSERT PROJECT LIASON EMAIL]"/>
          <w:tag w:val="liaemail"/>
          <w:id w:val="-1770611590"/>
          <w:placeholder>
            <w:docPart w:val="966E90AE5805430D94064E2BE808F9AF"/>
          </w:placeholder>
          <w:showingPlcHdr/>
          <w:dataBinding w:prefixMappings="xmlns:ns0='http://purl.org/dc/elements/1.1/' xmlns:ns1='http://schemas.openxmlformats.org/package/2006/metadata/core-properties' " w:xpath="/ns1:coreProperties[1]/ns1:contentStatus[1]" w:storeItemID="{6C3C8BC8-F283-45AE-878A-BAB7291924A1}"/>
          <w:text/>
        </w:sdtPr>
        <w:sdtEndPr>
          <w:rPr>
            <w:rStyle w:val="ARIAL12FILLIN"/>
          </w:rPr>
        </w:sdtEndPr>
        <w:sdtContent>
          <w:r w:rsidR="00E73810" w:rsidRPr="00427ABA">
            <w:rPr>
              <w:rStyle w:val="PlaceholderText"/>
            </w:rPr>
            <w:t>[</w:t>
          </w:r>
          <w:r w:rsidR="00E73810">
            <w:rPr>
              <w:rStyle w:val="PlaceholderText"/>
            </w:rPr>
            <w:t>INSERT PROJECT LIASON EMAIL</w:t>
          </w:r>
          <w:r w:rsidR="00E73810" w:rsidRPr="00427ABA">
            <w:rPr>
              <w:rStyle w:val="PlaceholderText"/>
            </w:rPr>
            <w:t>]</w:t>
          </w:r>
        </w:sdtContent>
      </w:sdt>
      <w:bookmarkEnd w:id="55"/>
      <w:r w:rsidR="00FD14BA">
        <w:t xml:space="preserve">) </w:t>
      </w:r>
      <w:r w:rsidR="00B565CF" w:rsidRPr="00433F1C">
        <w:t>or in writing at:</w:t>
      </w:r>
      <w:r w:rsidR="00B565CF" w:rsidRPr="00433F1C">
        <w:rPr>
          <w:color w:val="0070C0"/>
        </w:rPr>
        <w:t xml:space="preserve"> </w:t>
      </w:r>
      <w:sdt>
        <w:sdtPr>
          <w:rPr>
            <w:rStyle w:val="12AR"/>
          </w:rPr>
          <w:alias w:val="[INSERT PROJECT LIAISON MAILING ADDRESS]"/>
          <w:tag w:val="[INSERT PROJECT LIAISON MAILING ADDRESS]"/>
          <w:id w:val="-1654673801"/>
          <w:placeholder>
            <w:docPart w:val="DefaultPlaceholder_-1854013440"/>
          </w:placeholder>
        </w:sdtPr>
        <w:sdtEndPr>
          <w:rPr>
            <w:rStyle w:val="12AR"/>
          </w:rPr>
        </w:sdtEndPr>
        <w:sdtContent>
          <w:r w:rsidR="00B565CF" w:rsidRPr="00433F1C">
            <w:rPr>
              <w:rStyle w:val="12AR"/>
            </w:rPr>
            <w:t xml:space="preserve">[INSERT </w:t>
          </w:r>
          <w:r w:rsidR="0011690B" w:rsidRPr="00433F1C">
            <w:t xml:space="preserve">PROJECT LIAISON </w:t>
          </w:r>
          <w:r w:rsidR="00B565CF" w:rsidRPr="00433F1C">
            <w:rPr>
              <w:rStyle w:val="12AR"/>
            </w:rPr>
            <w:t>MAILING ADDRESS]</w:t>
          </w:r>
        </w:sdtContent>
      </w:sdt>
      <w:r w:rsidR="00B565CF" w:rsidRPr="00433F1C">
        <w:t xml:space="preserve"> for</w:t>
      </w:r>
      <w:r w:rsidR="00606681">
        <w:t xml:space="preserve"> </w:t>
      </w:r>
      <w:r w:rsidR="00B565CF" w:rsidRPr="00433F1C">
        <w:t>information on the project</w:t>
      </w:r>
      <w:r w:rsidR="00B812F2">
        <w:t xml:space="preserve">, </w:t>
      </w:r>
      <w:r w:rsidR="00B565CF" w:rsidRPr="00433F1C">
        <w:t>public meeting</w:t>
      </w:r>
      <w:r w:rsidR="00606681">
        <w:t xml:space="preserve">, </w:t>
      </w:r>
      <w:r w:rsidR="00B565CF" w:rsidRPr="00433F1C">
        <w:t xml:space="preserve">permit application </w:t>
      </w:r>
      <w:r w:rsidR="00DA31D2">
        <w:t xml:space="preserve">status </w:t>
      </w:r>
      <w:r w:rsidR="00B565CF" w:rsidRPr="00433F1C">
        <w:t>and public comment period.</w:t>
      </w:r>
    </w:p>
    <w:p w14:paraId="6EE4CF93" w14:textId="77777777" w:rsidR="001F51A4" w:rsidRPr="00B675CC" w:rsidRDefault="001F51A4" w:rsidP="001F51A4">
      <w:pPr>
        <w:pStyle w:val="ListParagraph"/>
      </w:pPr>
    </w:p>
    <w:p w14:paraId="525338F5" w14:textId="77777777" w:rsidR="00137B40" w:rsidRDefault="00B11296" w:rsidP="00137B40">
      <w:pPr>
        <w:contextualSpacing/>
        <w:rPr>
          <w:b/>
          <w:u w:val="thick"/>
        </w:rPr>
      </w:pPr>
      <w:sdt>
        <w:sdtPr>
          <w:rPr>
            <w:b/>
            <w:u w:val="thick"/>
          </w:rPr>
          <w:id w:val="-1018691044"/>
          <w:lock w:val="contentLocked"/>
          <w:placeholder>
            <w:docPart w:val="DefaultPlaceholder_-1854013440"/>
          </w:placeholder>
        </w:sdtPr>
        <w:sdtEndPr/>
        <w:sdtContent>
          <w:r w:rsidR="00B565CF" w:rsidRPr="00E51AC0">
            <w:rPr>
              <w:b/>
              <w:u w:val="thick"/>
            </w:rPr>
            <w:t>Who is responsible for reviewing the Permit Application?</w:t>
          </w:r>
        </w:sdtContent>
      </w:sdt>
      <w:r w:rsidR="0027172A">
        <w:rPr>
          <w:b/>
          <w:u w:val="thick"/>
        </w:rPr>
        <w:t xml:space="preserve"> </w:t>
      </w:r>
    </w:p>
    <w:p w14:paraId="43177EDE" w14:textId="273E65C9" w:rsidR="00B220F6" w:rsidRPr="00BE301E" w:rsidRDefault="00B565CF" w:rsidP="009C0D51">
      <w:pPr>
        <w:contextualSpacing/>
        <w:rPr>
          <w:b/>
          <w:u w:val="thick"/>
        </w:rPr>
      </w:pPr>
      <w:r w:rsidRPr="007F544F">
        <w:t xml:space="preserve">NYSDEC </w:t>
      </w:r>
      <w:r w:rsidR="00BE43CE">
        <w:t>Division of Environmental Permits,</w:t>
      </w:r>
      <w:r w:rsidR="005377CA">
        <w:t xml:space="preserve"> </w:t>
      </w:r>
      <w:sdt>
        <w:sdtPr>
          <w:rPr>
            <w:rStyle w:val="ARIAL12FILLIN"/>
          </w:rPr>
          <w:alias w:val="[INSERT REGIONAL OFFICE ADDRESS]"/>
          <w:tag w:val="decreg"/>
          <w:id w:val="-660773755"/>
          <w:placeholder>
            <w:docPart w:val="D2D6F6C22E444565980EB954607D01AC"/>
          </w:placeholder>
          <w:showingPlcHdr/>
          <w:dataBinding w:prefixMappings="xmlns:ns0='http://schemas.microsoft.com/office/2006/coverPageProps' " w:xpath="/ns0:CoverPageProperties[1]/ns0:CompanyAddress[1]" w:storeItemID="{55AF091B-3C7A-41E3-B477-F2FDAA23CFDA}"/>
          <w:text w:multiLine="1"/>
        </w:sdtPr>
        <w:sdtEndPr>
          <w:rPr>
            <w:rStyle w:val="ARIAL12FILLIN"/>
          </w:rPr>
        </w:sdtEndPr>
        <w:sdtContent>
          <w:r w:rsidR="007D7B0C">
            <w:rPr>
              <w:rStyle w:val="PlaceholderText"/>
            </w:rPr>
            <w:t>[INSERT REGIONAL OFFICE ADDRESS]</w:t>
          </w:r>
        </w:sdtContent>
      </w:sdt>
      <w:r w:rsidR="005377CA">
        <w:rPr>
          <w:rStyle w:val="ARIAL12FILLIN"/>
        </w:rPr>
        <w:t>,</w:t>
      </w:r>
      <w:r w:rsidR="005377CA">
        <w:t xml:space="preserve"> </w:t>
      </w:r>
      <w:sdt>
        <w:sdtPr>
          <w:rPr>
            <w:rStyle w:val="ARIAL12FILLIN"/>
          </w:rPr>
          <w:alias w:val=" [INSERT REGIONAL OFFICE EMAIL]"/>
          <w:tag w:val=" [INSERT REGIONAL OFFICE EMAIL]"/>
          <w:id w:val="1818307008"/>
          <w:placeholder>
            <w:docPart w:val="6C6818B9801F49C69D40841873BBB92A"/>
          </w:placeholder>
        </w:sdtPr>
        <w:sdtEndPr>
          <w:rPr>
            <w:rStyle w:val="ARIAL12FILLIN"/>
          </w:rPr>
        </w:sdtEndPr>
        <w:sdtContent>
          <w:r w:rsidR="007F2838" w:rsidRPr="00BE301E">
            <w:rPr>
              <w:rStyle w:val="ARIAL12FILLIN"/>
            </w:rPr>
            <w:t xml:space="preserve">[INSERT REGIONAL OFFICE </w:t>
          </w:r>
          <w:r w:rsidR="00004ADA" w:rsidRPr="00BE301E">
            <w:rPr>
              <w:rStyle w:val="ARIAL12FILLIN"/>
            </w:rPr>
            <w:t>EMAIL</w:t>
          </w:r>
          <w:r w:rsidR="007F2838" w:rsidRPr="00BE301E">
            <w:rPr>
              <w:rStyle w:val="ARIAL12FILLIN"/>
            </w:rPr>
            <w:t>]</w:t>
          </w:r>
        </w:sdtContent>
      </w:sdt>
    </w:p>
    <w:p w14:paraId="12FBE4BF" w14:textId="77777777" w:rsidR="00B220F6" w:rsidRDefault="00B220F6">
      <w:pPr>
        <w:widowControl w:val="0"/>
        <w:autoSpaceDE w:val="0"/>
        <w:autoSpaceDN w:val="0"/>
        <w:spacing w:line="293" w:lineRule="exact"/>
      </w:pPr>
    </w:p>
    <w:p w14:paraId="1603C322" w14:textId="77777777" w:rsidR="00B220F6" w:rsidRDefault="00B220F6">
      <w:pPr>
        <w:widowControl w:val="0"/>
        <w:autoSpaceDE w:val="0"/>
        <w:autoSpaceDN w:val="0"/>
        <w:spacing w:line="293" w:lineRule="exact"/>
      </w:pPr>
    </w:p>
    <w:p w14:paraId="23541DCF" w14:textId="77777777" w:rsidR="00B220F6" w:rsidRDefault="00B220F6">
      <w:pPr>
        <w:widowControl w:val="0"/>
        <w:autoSpaceDE w:val="0"/>
        <w:autoSpaceDN w:val="0"/>
        <w:spacing w:line="293" w:lineRule="exact"/>
      </w:pPr>
    </w:p>
    <w:p w14:paraId="728CC758" w14:textId="77777777" w:rsidR="00B220F6" w:rsidRDefault="00B220F6">
      <w:pPr>
        <w:widowControl w:val="0"/>
        <w:autoSpaceDE w:val="0"/>
        <w:autoSpaceDN w:val="0"/>
        <w:spacing w:line="293" w:lineRule="exact"/>
      </w:pPr>
    </w:p>
    <w:p w14:paraId="2AC34B6E" w14:textId="77777777" w:rsidR="00B220F6" w:rsidRDefault="00B220F6">
      <w:pPr>
        <w:widowControl w:val="0"/>
        <w:autoSpaceDE w:val="0"/>
        <w:autoSpaceDN w:val="0"/>
        <w:spacing w:line="293" w:lineRule="exact"/>
      </w:pPr>
    </w:p>
    <w:p w14:paraId="59EB4A9C" w14:textId="77777777" w:rsidR="00B220F6" w:rsidRDefault="00B220F6">
      <w:pPr>
        <w:widowControl w:val="0"/>
        <w:autoSpaceDE w:val="0"/>
        <w:autoSpaceDN w:val="0"/>
        <w:spacing w:line="293" w:lineRule="exact"/>
      </w:pPr>
    </w:p>
    <w:p w14:paraId="5E5892D8" w14:textId="77777777" w:rsidR="00B220F6" w:rsidRDefault="00B220F6">
      <w:pPr>
        <w:widowControl w:val="0"/>
        <w:autoSpaceDE w:val="0"/>
        <w:autoSpaceDN w:val="0"/>
        <w:spacing w:line="293" w:lineRule="exact"/>
      </w:pPr>
    </w:p>
    <w:p w14:paraId="1A0D35A0" w14:textId="77777777" w:rsidR="00B220F6" w:rsidRDefault="00B220F6">
      <w:pPr>
        <w:widowControl w:val="0"/>
        <w:autoSpaceDE w:val="0"/>
        <w:autoSpaceDN w:val="0"/>
        <w:spacing w:line="293" w:lineRule="exact"/>
      </w:pPr>
    </w:p>
    <w:p w14:paraId="2D5BA54D" w14:textId="77777777" w:rsidR="00B220F6" w:rsidRDefault="00B220F6">
      <w:pPr>
        <w:widowControl w:val="0"/>
        <w:autoSpaceDE w:val="0"/>
        <w:autoSpaceDN w:val="0"/>
        <w:spacing w:line="293" w:lineRule="exact"/>
      </w:pPr>
    </w:p>
    <w:p w14:paraId="71C1C9C4" w14:textId="77777777" w:rsidR="00B220F6" w:rsidRDefault="00B220F6">
      <w:pPr>
        <w:widowControl w:val="0"/>
        <w:autoSpaceDE w:val="0"/>
        <w:autoSpaceDN w:val="0"/>
        <w:spacing w:line="293" w:lineRule="exact"/>
      </w:pPr>
    </w:p>
    <w:p w14:paraId="1D99B65B" w14:textId="77777777" w:rsidR="00B220F6" w:rsidRDefault="00B220F6">
      <w:pPr>
        <w:widowControl w:val="0"/>
        <w:autoSpaceDE w:val="0"/>
        <w:autoSpaceDN w:val="0"/>
        <w:spacing w:line="293" w:lineRule="exact"/>
      </w:pPr>
    </w:p>
    <w:p w14:paraId="648963A1" w14:textId="77777777" w:rsidR="00B220F6" w:rsidRDefault="00B220F6">
      <w:pPr>
        <w:widowControl w:val="0"/>
        <w:autoSpaceDE w:val="0"/>
        <w:autoSpaceDN w:val="0"/>
        <w:spacing w:line="293" w:lineRule="exact"/>
      </w:pPr>
    </w:p>
    <w:p w14:paraId="2171213E" w14:textId="7E5E7B0B" w:rsidR="00073326" w:rsidRDefault="00073326" w:rsidP="00564A4B">
      <w:pPr>
        <w:widowControl w:val="0"/>
        <w:autoSpaceDE w:val="0"/>
        <w:autoSpaceDN w:val="0"/>
        <w:spacing w:line="293" w:lineRule="exact"/>
        <w:rPr>
          <w:color w:val="FF0000"/>
        </w:rPr>
      </w:pPr>
    </w:p>
    <w:p w14:paraId="4451334D" w14:textId="77777777" w:rsidR="00995FA0" w:rsidRDefault="00995FA0" w:rsidP="00564A4B">
      <w:pPr>
        <w:widowControl w:val="0"/>
        <w:autoSpaceDE w:val="0"/>
        <w:autoSpaceDN w:val="0"/>
        <w:spacing w:line="293" w:lineRule="exact"/>
        <w:rPr>
          <w:color w:val="FF0000"/>
        </w:rPr>
      </w:pPr>
    </w:p>
    <w:sdt>
      <w:sdtPr>
        <w:id w:val="-1371227703"/>
        <w:lock w:val="contentLocked"/>
        <w:placeholder>
          <w:docPart w:val="DefaultPlaceholder_-1854013440"/>
        </w:placeholder>
      </w:sdtPr>
      <w:sdtEndPr/>
      <w:sdtContent>
        <w:p w14:paraId="00FED6B5" w14:textId="18E9A9C3" w:rsidR="003D4695" w:rsidRPr="0089287E" w:rsidRDefault="003D4695" w:rsidP="006E114A">
          <w:pPr>
            <w:pStyle w:val="ARIAL15COMPONENTHEADING"/>
            <w:rPr>
              <w:spacing w:val="1"/>
            </w:rPr>
          </w:pPr>
          <w:r w:rsidRPr="0089287E">
            <w:t xml:space="preserve">APPENDIX </w:t>
          </w:r>
          <w:r>
            <w:t>D</w:t>
          </w:r>
          <w:r w:rsidR="0041731B">
            <w:t>-</w:t>
          </w:r>
          <w:r w:rsidR="003F0C6D">
            <w:t xml:space="preserve"> </w:t>
          </w:r>
          <w:r w:rsidR="00420770">
            <w:t>Supplemental Figures</w:t>
          </w:r>
        </w:p>
      </w:sdtContent>
    </w:sdt>
    <w:p w14:paraId="351FDC7A" w14:textId="77777777" w:rsidR="003D4695" w:rsidRDefault="003D4695" w:rsidP="00564A4B">
      <w:pPr>
        <w:widowControl w:val="0"/>
        <w:autoSpaceDE w:val="0"/>
        <w:autoSpaceDN w:val="0"/>
        <w:spacing w:line="293" w:lineRule="exact"/>
        <w:rPr>
          <w:color w:val="FF0000"/>
        </w:rPr>
      </w:pPr>
    </w:p>
    <w:sdt>
      <w:sdtPr>
        <w:rPr>
          <w:noProof/>
        </w:rPr>
        <w:alias w:val="Figure 3. Outreach Radius Map"/>
        <w:tag w:val="Outreach Radius Map"/>
        <w:id w:val="-361133393"/>
        <w:picture/>
      </w:sdtPr>
      <w:sdtEndPr/>
      <w:sdtContent>
        <w:p w14:paraId="2AF5DB0E" w14:textId="6E57462A" w:rsidR="0090520A" w:rsidRDefault="0025119C" w:rsidP="0025119C">
          <w:pPr>
            <w:keepNext/>
          </w:pPr>
          <w:r>
            <w:rPr>
              <w:noProof/>
            </w:rPr>
            <w:drawing>
              <wp:inline distT="0" distB="0" distL="0" distR="0" wp14:anchorId="2B7174F0" wp14:editId="7A955DB4">
                <wp:extent cx="5848350" cy="5848350"/>
                <wp:effectExtent l="0" t="0" r="0" b="0"/>
                <wp:docPr id="435049930" name="Picture 2" descr="Shap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5049930" name="Picture 2" descr="Shape&#10;&#10;AI-generated content may be incorrect."/>
                        <pic:cNvPicPr>
                          <a:picLocks noChangeAspect="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848350" cy="5848350"/>
                        </a:xfrm>
                        <a:prstGeom prst="rect">
                          <a:avLst/>
                        </a:prstGeom>
                        <a:noFill/>
                        <a:ln>
                          <a:noFill/>
                        </a:ln>
                      </pic:spPr>
                    </pic:pic>
                  </a:graphicData>
                </a:graphic>
              </wp:inline>
            </w:drawing>
          </w:r>
        </w:p>
      </w:sdtContent>
    </w:sdt>
    <w:sdt>
      <w:sdtPr>
        <w:rPr>
          <w:b/>
          <w:sz w:val="22"/>
          <w:szCs w:val="22"/>
        </w:rPr>
        <w:id w:val="686177457"/>
        <w:placeholder>
          <w:docPart w:val="DefaultPlaceholder_-1854013440"/>
        </w:placeholder>
      </w:sdtPr>
      <w:sdtEndPr/>
      <w:sdtContent>
        <w:p w14:paraId="25044C1E" w14:textId="153B0673" w:rsidR="00A3738D" w:rsidRPr="0025119C" w:rsidRDefault="0090520A" w:rsidP="0025119C">
          <w:r w:rsidRPr="0092666E">
            <w:rPr>
              <w:b/>
              <w:sz w:val="22"/>
              <w:szCs w:val="22"/>
            </w:rPr>
            <w:t xml:space="preserve">Figure </w:t>
          </w:r>
          <w:r>
            <w:rPr>
              <w:b/>
              <w:sz w:val="22"/>
              <w:szCs w:val="22"/>
            </w:rPr>
            <w:t>3</w:t>
          </w:r>
          <w:r w:rsidRPr="0092666E">
            <w:rPr>
              <w:b/>
              <w:sz w:val="22"/>
              <w:szCs w:val="22"/>
            </w:rPr>
            <w:t xml:space="preserve">. </w:t>
          </w:r>
          <w:r>
            <w:rPr>
              <w:b/>
              <w:sz w:val="22"/>
              <w:szCs w:val="22"/>
            </w:rPr>
            <w:t>Outreach Radius Map</w:t>
          </w:r>
        </w:p>
      </w:sdtContent>
    </w:sdt>
    <w:p w14:paraId="50573625" w14:textId="77777777" w:rsidR="000B1DA9" w:rsidRDefault="000B1DA9" w:rsidP="00CD2AB0">
      <w:pPr>
        <w:jc w:val="center"/>
        <w:rPr>
          <w:b/>
          <w:sz w:val="40"/>
        </w:rPr>
      </w:pPr>
    </w:p>
    <w:p w14:paraId="51330ED4" w14:textId="77777777" w:rsidR="000B1DA9" w:rsidRDefault="000B1DA9" w:rsidP="00CD2AB0">
      <w:pPr>
        <w:jc w:val="center"/>
        <w:rPr>
          <w:b/>
          <w:sz w:val="40"/>
        </w:rPr>
      </w:pPr>
    </w:p>
    <w:p w14:paraId="4A6C34A2" w14:textId="77777777" w:rsidR="000B1DA9" w:rsidRDefault="000B1DA9" w:rsidP="00CD2AB0">
      <w:pPr>
        <w:jc w:val="center"/>
        <w:rPr>
          <w:b/>
          <w:sz w:val="40"/>
        </w:rPr>
      </w:pPr>
    </w:p>
    <w:p w14:paraId="5CFD30D3" w14:textId="77777777" w:rsidR="000B1DA9" w:rsidRDefault="000B1DA9" w:rsidP="00CD2AB0">
      <w:pPr>
        <w:jc w:val="center"/>
        <w:rPr>
          <w:b/>
          <w:sz w:val="40"/>
        </w:rPr>
      </w:pPr>
    </w:p>
    <w:p w14:paraId="2D421954" w14:textId="77777777" w:rsidR="00342D54" w:rsidRDefault="00342D54" w:rsidP="00CD2AB0">
      <w:pPr>
        <w:jc w:val="center"/>
        <w:rPr>
          <w:b/>
          <w:sz w:val="40"/>
        </w:rPr>
        <w:sectPr w:rsidR="00342D54" w:rsidSect="00221C8E">
          <w:headerReference w:type="even" r:id="rId17"/>
          <w:headerReference w:type="default" r:id="rId18"/>
          <w:footerReference w:type="even" r:id="rId19"/>
          <w:footerReference w:type="default" r:id="rId20"/>
          <w:headerReference w:type="first" r:id="rId21"/>
          <w:pgSz w:w="12240" w:h="15840"/>
          <w:pgMar w:top="720" w:right="720" w:bottom="720" w:left="720" w:header="720" w:footer="720" w:gutter="0"/>
          <w:cols w:space="720"/>
          <w:formProt w:val="0"/>
          <w:docGrid w:linePitch="360"/>
        </w:sectPr>
      </w:pPr>
    </w:p>
    <w:p w14:paraId="5E925749" w14:textId="77777777" w:rsidR="00D97205" w:rsidRDefault="00D97205" w:rsidP="00D97205">
      <w:pPr>
        <w:jc w:val="center"/>
        <w:rPr>
          <w:b/>
          <w:sz w:val="40"/>
        </w:rPr>
      </w:pPr>
    </w:p>
    <w:p w14:paraId="5158B6F0" w14:textId="77777777" w:rsidR="000B20A4" w:rsidRDefault="000B20A4" w:rsidP="00D97205">
      <w:pPr>
        <w:pStyle w:val="ARIAL15COMPONENTHEADING"/>
        <w:sectPr w:rsidR="000B20A4" w:rsidSect="00221C8E">
          <w:pgSz w:w="12240" w:h="15840"/>
          <w:pgMar w:top="720" w:right="720" w:bottom="720" w:left="720" w:header="720" w:footer="720" w:gutter="0"/>
          <w:cols w:space="720"/>
          <w:formProt w:val="0"/>
          <w:docGrid w:linePitch="360"/>
        </w:sectPr>
      </w:pPr>
    </w:p>
    <w:sdt>
      <w:sdtPr>
        <w:id w:val="1795717810"/>
        <w:lock w:val="contentLocked"/>
        <w:placeholder>
          <w:docPart w:val="DefaultPlaceholder_-1854013440"/>
        </w:placeholder>
      </w:sdtPr>
      <w:sdtEndPr/>
      <w:sdtContent>
        <w:p w14:paraId="0E29CF72" w14:textId="1E797B87" w:rsidR="003D4695" w:rsidRPr="00564A4B" w:rsidRDefault="00D97205" w:rsidP="00D97205">
          <w:pPr>
            <w:pStyle w:val="ARIAL15COMPONENTHEADING"/>
            <w:rPr>
              <w:color w:val="FF0000"/>
            </w:rPr>
          </w:pPr>
          <w:r w:rsidRPr="0089287E">
            <w:t xml:space="preserve">APPENDIX </w:t>
          </w:r>
          <w:r>
            <w:t>E- Additional Appendices</w:t>
          </w:r>
          <w:r w:rsidR="00F82EC5">
            <w:t xml:space="preserve"> </w:t>
          </w:r>
        </w:p>
      </w:sdtContent>
    </w:sdt>
    <w:sectPr w:rsidR="003D4695" w:rsidRPr="00564A4B" w:rsidSect="000B20A4">
      <w:type w:val="continuous"/>
      <w:pgSz w:w="12240" w:h="15840"/>
      <w:pgMar w:top="720" w:right="720" w:bottom="720" w:left="720" w:header="720" w:footer="720"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78AA07" w14:textId="77777777" w:rsidR="007528A7" w:rsidRDefault="007528A7" w:rsidP="00BF6AEA">
      <w:r>
        <w:separator/>
      </w:r>
    </w:p>
  </w:endnote>
  <w:endnote w:type="continuationSeparator" w:id="0">
    <w:p w14:paraId="3F0548E7" w14:textId="77777777" w:rsidR="007528A7" w:rsidRDefault="007528A7" w:rsidP="00BF6AEA">
      <w:r>
        <w:continuationSeparator/>
      </w:r>
    </w:p>
  </w:endnote>
  <w:endnote w:type="continuationNotice" w:id="1">
    <w:p w14:paraId="1F73F1C1" w14:textId="77777777" w:rsidR="007528A7" w:rsidRDefault="007528A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90"/>
      <w:gridCol w:w="3190"/>
      <w:gridCol w:w="3190"/>
    </w:tblGrid>
    <w:tr w:rsidR="0800A9A2" w14:paraId="1EA44236" w14:textId="77777777" w:rsidTr="009138AD">
      <w:trPr>
        <w:trHeight w:val="300"/>
      </w:trPr>
      <w:tc>
        <w:tcPr>
          <w:tcW w:w="3190" w:type="dxa"/>
        </w:tcPr>
        <w:p w14:paraId="2986730D" w14:textId="646A0E2A" w:rsidR="0800A9A2" w:rsidRDefault="0800A9A2" w:rsidP="009138AD">
          <w:pPr>
            <w:pStyle w:val="Header"/>
            <w:ind w:left="-115"/>
          </w:pPr>
        </w:p>
      </w:tc>
      <w:tc>
        <w:tcPr>
          <w:tcW w:w="3190" w:type="dxa"/>
        </w:tcPr>
        <w:p w14:paraId="31CF4836" w14:textId="72ED563E" w:rsidR="0800A9A2" w:rsidRDefault="0800A9A2" w:rsidP="009138AD">
          <w:pPr>
            <w:pStyle w:val="Header"/>
            <w:jc w:val="center"/>
          </w:pPr>
        </w:p>
      </w:tc>
      <w:tc>
        <w:tcPr>
          <w:tcW w:w="3190" w:type="dxa"/>
        </w:tcPr>
        <w:p w14:paraId="49D14362" w14:textId="71C16262" w:rsidR="0800A9A2" w:rsidRDefault="0800A9A2" w:rsidP="009138AD">
          <w:pPr>
            <w:pStyle w:val="Header"/>
            <w:ind w:right="-115"/>
            <w:jc w:val="right"/>
          </w:pPr>
        </w:p>
      </w:tc>
    </w:tr>
  </w:tbl>
  <w:p w14:paraId="35CA567B" w14:textId="03A66784" w:rsidR="0800A9A2" w:rsidRDefault="0800A9A2" w:rsidP="009138A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360"/>
      <w:gridCol w:w="3360"/>
      <w:gridCol w:w="3360"/>
    </w:tblGrid>
    <w:tr w:rsidR="0800A9A2" w14:paraId="430D713A" w14:textId="77777777" w:rsidTr="00CC1D62">
      <w:trPr>
        <w:trHeight w:val="300"/>
      </w:trPr>
      <w:tc>
        <w:tcPr>
          <w:tcW w:w="3360" w:type="dxa"/>
        </w:tcPr>
        <w:p w14:paraId="16EBCDC0" w14:textId="37C3C78C" w:rsidR="0800A9A2" w:rsidRDefault="0800A9A2" w:rsidP="00711F96">
          <w:pPr>
            <w:pStyle w:val="Header"/>
            <w:ind w:left="-115"/>
          </w:pPr>
        </w:p>
      </w:tc>
      <w:tc>
        <w:tcPr>
          <w:tcW w:w="3360" w:type="dxa"/>
        </w:tcPr>
        <w:p w14:paraId="7F632A94" w14:textId="01A49543" w:rsidR="0800A9A2" w:rsidRDefault="0800A9A2" w:rsidP="00711F96">
          <w:pPr>
            <w:pStyle w:val="Header"/>
            <w:jc w:val="center"/>
          </w:pPr>
        </w:p>
      </w:tc>
      <w:tc>
        <w:tcPr>
          <w:tcW w:w="3360" w:type="dxa"/>
        </w:tcPr>
        <w:p w14:paraId="271F5C4E" w14:textId="01A7F74E" w:rsidR="0800A9A2" w:rsidRDefault="0800A9A2" w:rsidP="00711F96">
          <w:pPr>
            <w:pStyle w:val="Header"/>
            <w:ind w:right="-115"/>
            <w:jc w:val="right"/>
          </w:pPr>
        </w:p>
      </w:tc>
    </w:tr>
  </w:tbl>
  <w:p w14:paraId="29850654" w14:textId="37240524" w:rsidR="0800A9A2" w:rsidRDefault="0800A9A2" w:rsidP="00CC1D6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B8DE1C" w14:textId="0E3C65AF" w:rsidR="00BF6AEA" w:rsidRDefault="00BF6AEA" w:rsidP="000320D1">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9F7C46">
      <w:rPr>
        <w:rStyle w:val="PageNumber"/>
        <w:noProof/>
      </w:rPr>
      <w:t>2</w:t>
    </w:r>
    <w:r>
      <w:rPr>
        <w:rStyle w:val="PageNumber"/>
      </w:rPr>
      <w:fldChar w:fldCharType="end"/>
    </w:r>
  </w:p>
  <w:p w14:paraId="7AD3D5AA" w14:textId="77777777" w:rsidR="00BF6AEA" w:rsidRDefault="00BF6AEA" w:rsidP="00BF6AEA">
    <w:pPr>
      <w:pStyle w:val="Footer"/>
      <w:ind w:right="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6413A9" w14:textId="77777777" w:rsidR="00BF6AEA" w:rsidRDefault="00BF6AEA" w:rsidP="00BF6AEA">
    <w:pPr>
      <w:pStyle w:val="Footer"/>
      <w:ind w:right="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5753BB1" w14:textId="77777777" w:rsidR="007528A7" w:rsidRDefault="007528A7" w:rsidP="00BF6AEA">
      <w:r>
        <w:separator/>
      </w:r>
    </w:p>
  </w:footnote>
  <w:footnote w:type="continuationSeparator" w:id="0">
    <w:p w14:paraId="4785D46D" w14:textId="77777777" w:rsidR="007528A7" w:rsidRDefault="007528A7" w:rsidP="00BF6AEA">
      <w:r>
        <w:continuationSeparator/>
      </w:r>
    </w:p>
  </w:footnote>
  <w:footnote w:type="continuationNotice" w:id="1">
    <w:p w14:paraId="6DCD0463" w14:textId="77777777" w:rsidR="007528A7" w:rsidRDefault="007528A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1E6005" w14:textId="2F2FA1CB" w:rsidR="007B3B0F" w:rsidRPr="007B3B0F" w:rsidRDefault="007B3B0F" w:rsidP="007B3B0F">
    <w:pPr>
      <w:pStyle w:val="Header"/>
      <w:rPr>
        <w:color w:val="808080" w:themeColor="background1" w:themeShade="80"/>
        <w:sz w:val="23"/>
        <w:szCs w:val="23"/>
      </w:rPr>
    </w:pPr>
  </w:p>
  <w:p w14:paraId="6956766C" w14:textId="77777777" w:rsidR="007B3B0F" w:rsidRDefault="007B3B0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5FC2CE" w14:textId="77777777" w:rsidR="00464759" w:rsidRDefault="0046475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35E868" w14:textId="77777777" w:rsidR="00464759" w:rsidRDefault="0046475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DB91EB" w14:textId="77777777" w:rsidR="00464759" w:rsidRDefault="0046475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812149"/>
    <w:multiLevelType w:val="hybridMultilevel"/>
    <w:tmpl w:val="A6E650F8"/>
    <w:lvl w:ilvl="0" w:tplc="AF9A388A">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E1F68B8"/>
    <w:multiLevelType w:val="hybridMultilevel"/>
    <w:tmpl w:val="F7366CF6"/>
    <w:lvl w:ilvl="0" w:tplc="AB2A046E">
      <w:start w:val="1"/>
      <w:numFmt w:val="bullet"/>
      <w:lvlText w:val=""/>
      <w:lvlJc w:val="left"/>
      <w:pPr>
        <w:ind w:left="720" w:hanging="360"/>
      </w:pPr>
      <w:rPr>
        <w:rFonts w:ascii="Wingdings" w:hAnsi="Wingdings" w:hint="default"/>
        <w:sz w:val="22"/>
        <w:szCs w:val="2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28A8688F"/>
    <w:multiLevelType w:val="hybridMultilevel"/>
    <w:tmpl w:val="210E75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E8F64D8"/>
    <w:multiLevelType w:val="hybridMultilevel"/>
    <w:tmpl w:val="1B18DA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305A299E"/>
    <w:multiLevelType w:val="multilevel"/>
    <w:tmpl w:val="14E60928"/>
    <w:lvl w:ilvl="0">
      <w:start w:val="1"/>
      <w:numFmt w:val="upperLetter"/>
      <w:lvlText w:val="%1."/>
      <w:lvlJc w:val="left"/>
      <w:pPr>
        <w:ind w:left="720" w:hanging="360"/>
      </w:pPr>
      <w:rPr>
        <w:rFonts w:hint="default"/>
        <w:color w:val="000000" w:themeColor="text1"/>
      </w:rPr>
    </w:lvl>
    <w:lvl w:ilvl="1">
      <w:start w:val="1"/>
      <w:numFmt w:val="lowerRoman"/>
      <w:lvlText w:val="%2."/>
      <w:lvlJc w:val="left"/>
      <w:pPr>
        <w:ind w:left="1080" w:hanging="360"/>
      </w:pPr>
      <w:rPr>
        <w:rFonts w:hint="default"/>
      </w:rPr>
    </w:lvl>
    <w:lvl w:ilvl="2">
      <w:start w:val="1"/>
      <w:numFmt w:val="lowerLetter"/>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5" w15:restartNumberingAfterBreak="0">
    <w:nsid w:val="324A751D"/>
    <w:multiLevelType w:val="hybridMultilevel"/>
    <w:tmpl w:val="35161A7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3C467843"/>
    <w:multiLevelType w:val="hybridMultilevel"/>
    <w:tmpl w:val="D5605104"/>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3F1F379C"/>
    <w:multiLevelType w:val="hybridMultilevel"/>
    <w:tmpl w:val="18000410"/>
    <w:lvl w:ilvl="0" w:tplc="1D000F50">
      <w:start w:val="1"/>
      <w:numFmt w:val="bullet"/>
      <w:lvlText w:val=""/>
      <w:lvlJc w:val="left"/>
      <w:pPr>
        <w:ind w:left="360" w:hanging="360"/>
      </w:pPr>
      <w:rPr>
        <w:rFonts w:ascii="Wingdings" w:hAnsi="Wingdings" w:hint="default"/>
        <w:sz w:val="22"/>
        <w:szCs w:val="2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 w15:restartNumberingAfterBreak="0">
    <w:nsid w:val="41EF2852"/>
    <w:multiLevelType w:val="hybridMultilevel"/>
    <w:tmpl w:val="366C17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430D78FA"/>
    <w:multiLevelType w:val="hybridMultilevel"/>
    <w:tmpl w:val="AB649184"/>
    <w:lvl w:ilvl="0" w:tplc="1B4E08E2">
      <w:start w:val="1"/>
      <w:numFmt w:val="decimal"/>
      <w:lvlText w:val="%1."/>
      <w:lvlJc w:val="left"/>
      <w:pPr>
        <w:ind w:left="720" w:hanging="360"/>
      </w:pPr>
      <w:rPr>
        <w:color w:val="000000" w:themeColor="tex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AE3315A"/>
    <w:multiLevelType w:val="hybridMultilevel"/>
    <w:tmpl w:val="1A268A9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15:restartNumberingAfterBreak="0">
    <w:nsid w:val="4D9C214E"/>
    <w:multiLevelType w:val="hybridMultilevel"/>
    <w:tmpl w:val="C4021A9C"/>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529B584E"/>
    <w:multiLevelType w:val="hybridMultilevel"/>
    <w:tmpl w:val="EA7E6B2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 w15:restartNumberingAfterBreak="0">
    <w:nsid w:val="54F04B04"/>
    <w:multiLevelType w:val="hybridMultilevel"/>
    <w:tmpl w:val="5A9C9EAA"/>
    <w:lvl w:ilvl="0" w:tplc="04090003">
      <w:start w:val="1"/>
      <w:numFmt w:val="bullet"/>
      <w:lvlText w:val="o"/>
      <w:lvlJc w:val="left"/>
      <w:pPr>
        <w:ind w:left="780" w:hanging="360"/>
      </w:pPr>
      <w:rPr>
        <w:rFonts w:ascii="Courier New" w:hAnsi="Courier New" w:cs="Courier New" w:hint="default"/>
        <w:color w:val="auto"/>
      </w:rPr>
    </w:lvl>
    <w:lvl w:ilvl="1" w:tplc="04090003">
      <w:start w:val="1"/>
      <w:numFmt w:val="bullet"/>
      <w:lvlText w:val="o"/>
      <w:lvlJc w:val="left"/>
      <w:pPr>
        <w:ind w:left="1500" w:hanging="360"/>
      </w:pPr>
      <w:rPr>
        <w:rFonts w:ascii="Courier New" w:hAnsi="Courier New" w:cs="Courier New" w:hint="default"/>
      </w:rPr>
    </w:lvl>
    <w:lvl w:ilvl="2" w:tplc="04090005">
      <w:start w:val="1"/>
      <w:numFmt w:val="bullet"/>
      <w:lvlText w:val=""/>
      <w:lvlJc w:val="left"/>
      <w:pPr>
        <w:ind w:left="2220" w:hanging="360"/>
      </w:pPr>
      <w:rPr>
        <w:rFonts w:ascii="Wingdings" w:hAnsi="Wingdings" w:hint="default"/>
      </w:rPr>
    </w:lvl>
    <w:lvl w:ilvl="3" w:tplc="04090001" w:tentative="1">
      <w:start w:val="1"/>
      <w:numFmt w:val="bullet"/>
      <w:lvlText w:val=""/>
      <w:lvlJc w:val="left"/>
      <w:pPr>
        <w:ind w:left="2940" w:hanging="360"/>
      </w:pPr>
      <w:rPr>
        <w:rFonts w:ascii="Symbol" w:hAnsi="Symbol" w:hint="default"/>
      </w:rPr>
    </w:lvl>
    <w:lvl w:ilvl="4" w:tplc="04090003" w:tentative="1">
      <w:start w:val="1"/>
      <w:numFmt w:val="bullet"/>
      <w:lvlText w:val="o"/>
      <w:lvlJc w:val="left"/>
      <w:pPr>
        <w:ind w:left="3660" w:hanging="360"/>
      </w:pPr>
      <w:rPr>
        <w:rFonts w:ascii="Courier New" w:hAnsi="Courier New" w:cs="Courier New" w:hint="default"/>
      </w:rPr>
    </w:lvl>
    <w:lvl w:ilvl="5" w:tplc="04090005" w:tentative="1">
      <w:start w:val="1"/>
      <w:numFmt w:val="bullet"/>
      <w:lvlText w:val=""/>
      <w:lvlJc w:val="left"/>
      <w:pPr>
        <w:ind w:left="4380" w:hanging="360"/>
      </w:pPr>
      <w:rPr>
        <w:rFonts w:ascii="Wingdings" w:hAnsi="Wingdings" w:hint="default"/>
      </w:rPr>
    </w:lvl>
    <w:lvl w:ilvl="6" w:tplc="04090001" w:tentative="1">
      <w:start w:val="1"/>
      <w:numFmt w:val="bullet"/>
      <w:lvlText w:val=""/>
      <w:lvlJc w:val="left"/>
      <w:pPr>
        <w:ind w:left="5100" w:hanging="360"/>
      </w:pPr>
      <w:rPr>
        <w:rFonts w:ascii="Symbol" w:hAnsi="Symbol" w:hint="default"/>
      </w:rPr>
    </w:lvl>
    <w:lvl w:ilvl="7" w:tplc="04090003" w:tentative="1">
      <w:start w:val="1"/>
      <w:numFmt w:val="bullet"/>
      <w:lvlText w:val="o"/>
      <w:lvlJc w:val="left"/>
      <w:pPr>
        <w:ind w:left="5820" w:hanging="360"/>
      </w:pPr>
      <w:rPr>
        <w:rFonts w:ascii="Courier New" w:hAnsi="Courier New" w:cs="Courier New" w:hint="default"/>
      </w:rPr>
    </w:lvl>
    <w:lvl w:ilvl="8" w:tplc="04090005" w:tentative="1">
      <w:start w:val="1"/>
      <w:numFmt w:val="bullet"/>
      <w:lvlText w:val=""/>
      <w:lvlJc w:val="left"/>
      <w:pPr>
        <w:ind w:left="6540" w:hanging="360"/>
      </w:pPr>
      <w:rPr>
        <w:rFonts w:ascii="Wingdings" w:hAnsi="Wingdings" w:hint="default"/>
      </w:rPr>
    </w:lvl>
  </w:abstractNum>
  <w:abstractNum w:abstractNumId="14" w15:restartNumberingAfterBreak="0">
    <w:nsid w:val="56AF3623"/>
    <w:multiLevelType w:val="hybridMultilevel"/>
    <w:tmpl w:val="13A2A92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58B305AC"/>
    <w:multiLevelType w:val="hybridMultilevel"/>
    <w:tmpl w:val="8B1056FC"/>
    <w:lvl w:ilvl="0" w:tplc="0409000F">
      <w:start w:val="1"/>
      <w:numFmt w:val="decimal"/>
      <w:lvlText w:val="%1."/>
      <w:lvlJc w:val="left"/>
      <w:pPr>
        <w:ind w:left="780" w:hanging="360"/>
      </w:pPr>
    </w:lvl>
    <w:lvl w:ilvl="1" w:tplc="04090019">
      <w:start w:val="1"/>
      <w:numFmt w:val="lowerLetter"/>
      <w:lvlText w:val="%2."/>
      <w:lvlJc w:val="left"/>
      <w:pPr>
        <w:ind w:left="1500" w:hanging="360"/>
      </w:pPr>
    </w:lvl>
    <w:lvl w:ilvl="2" w:tplc="0409001B">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16" w15:restartNumberingAfterBreak="0">
    <w:nsid w:val="5D3D3C05"/>
    <w:multiLevelType w:val="hybridMultilevel"/>
    <w:tmpl w:val="A2EE33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671E3001"/>
    <w:multiLevelType w:val="hybridMultilevel"/>
    <w:tmpl w:val="F33E5C2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681712F4"/>
    <w:multiLevelType w:val="multilevel"/>
    <w:tmpl w:val="9978205E"/>
    <w:lvl w:ilvl="0">
      <w:start w:val="2"/>
      <w:numFmt w:val="decimal"/>
      <w:lvlText w:val="%1"/>
      <w:lvlJc w:val="left"/>
      <w:pPr>
        <w:ind w:left="360" w:hanging="360"/>
      </w:pPr>
      <w:rPr>
        <w:rFonts w:hint="default"/>
        <w:u w:val="thick"/>
      </w:rPr>
    </w:lvl>
    <w:lvl w:ilvl="1">
      <w:start w:val="1"/>
      <w:numFmt w:val="decimal"/>
      <w:lvlText w:val="%1.%2"/>
      <w:lvlJc w:val="left"/>
      <w:pPr>
        <w:ind w:left="360" w:hanging="360"/>
      </w:pPr>
      <w:rPr>
        <w:rFonts w:hint="default"/>
        <w:u w:val="thick"/>
      </w:rPr>
    </w:lvl>
    <w:lvl w:ilvl="2">
      <w:start w:val="1"/>
      <w:numFmt w:val="decimal"/>
      <w:lvlText w:val="%1.%2.%3"/>
      <w:lvlJc w:val="left"/>
      <w:pPr>
        <w:ind w:left="720" w:hanging="720"/>
      </w:pPr>
      <w:rPr>
        <w:rFonts w:hint="default"/>
        <w:u w:val="thick"/>
      </w:rPr>
    </w:lvl>
    <w:lvl w:ilvl="3">
      <w:start w:val="1"/>
      <w:numFmt w:val="decimal"/>
      <w:lvlText w:val="%1.%2.%3.%4"/>
      <w:lvlJc w:val="left"/>
      <w:pPr>
        <w:ind w:left="1080" w:hanging="1080"/>
      </w:pPr>
      <w:rPr>
        <w:rFonts w:hint="default"/>
        <w:u w:val="thick"/>
      </w:rPr>
    </w:lvl>
    <w:lvl w:ilvl="4">
      <w:start w:val="1"/>
      <w:numFmt w:val="decimal"/>
      <w:lvlText w:val="%1.%2.%3.%4.%5"/>
      <w:lvlJc w:val="left"/>
      <w:pPr>
        <w:ind w:left="1080" w:hanging="1080"/>
      </w:pPr>
      <w:rPr>
        <w:rFonts w:hint="default"/>
        <w:u w:val="thick"/>
      </w:rPr>
    </w:lvl>
    <w:lvl w:ilvl="5">
      <w:start w:val="1"/>
      <w:numFmt w:val="decimal"/>
      <w:lvlText w:val="%1.%2.%3.%4.%5.%6"/>
      <w:lvlJc w:val="left"/>
      <w:pPr>
        <w:ind w:left="1440" w:hanging="1440"/>
      </w:pPr>
      <w:rPr>
        <w:rFonts w:hint="default"/>
        <w:u w:val="thick"/>
      </w:rPr>
    </w:lvl>
    <w:lvl w:ilvl="6">
      <w:start w:val="1"/>
      <w:numFmt w:val="decimal"/>
      <w:lvlText w:val="%1.%2.%3.%4.%5.%6.%7"/>
      <w:lvlJc w:val="left"/>
      <w:pPr>
        <w:ind w:left="1440" w:hanging="1440"/>
      </w:pPr>
      <w:rPr>
        <w:rFonts w:hint="default"/>
        <w:u w:val="thick"/>
      </w:rPr>
    </w:lvl>
    <w:lvl w:ilvl="7">
      <w:start w:val="1"/>
      <w:numFmt w:val="decimal"/>
      <w:lvlText w:val="%1.%2.%3.%4.%5.%6.%7.%8"/>
      <w:lvlJc w:val="left"/>
      <w:pPr>
        <w:ind w:left="1800" w:hanging="1800"/>
      </w:pPr>
      <w:rPr>
        <w:rFonts w:hint="default"/>
        <w:u w:val="thick"/>
      </w:rPr>
    </w:lvl>
    <w:lvl w:ilvl="8">
      <w:start w:val="1"/>
      <w:numFmt w:val="decimal"/>
      <w:lvlText w:val="%1.%2.%3.%4.%5.%6.%7.%8.%9"/>
      <w:lvlJc w:val="left"/>
      <w:pPr>
        <w:ind w:left="1800" w:hanging="1800"/>
      </w:pPr>
      <w:rPr>
        <w:rFonts w:hint="default"/>
        <w:u w:val="thick"/>
      </w:rPr>
    </w:lvl>
  </w:abstractNum>
  <w:abstractNum w:abstractNumId="19" w15:restartNumberingAfterBreak="0">
    <w:nsid w:val="6C803D8A"/>
    <w:multiLevelType w:val="hybridMultilevel"/>
    <w:tmpl w:val="B15CCCBC"/>
    <w:lvl w:ilvl="0" w:tplc="F064AE54">
      <w:start w:val="1"/>
      <w:numFmt w:val="bullet"/>
      <w:lvlText w:val=""/>
      <w:lvlJc w:val="left"/>
      <w:pPr>
        <w:ind w:left="720" w:hanging="360"/>
      </w:pPr>
      <w:rPr>
        <w:rFonts w:ascii="Wingdings" w:hAnsi="Wingdings" w:hint="default"/>
        <w:color w:val="000000" w:themeColor="text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76101C61"/>
    <w:multiLevelType w:val="hybridMultilevel"/>
    <w:tmpl w:val="FE52457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 w15:restartNumberingAfterBreak="0">
    <w:nsid w:val="76904FEE"/>
    <w:multiLevelType w:val="hybridMultilevel"/>
    <w:tmpl w:val="21007E92"/>
    <w:lvl w:ilvl="0" w:tplc="1F80F4B6">
      <w:start w:val="1"/>
      <w:numFmt w:val="bullet"/>
      <w:lvlText w:val=""/>
      <w:lvlJc w:val="left"/>
      <w:pPr>
        <w:ind w:left="720" w:hanging="360"/>
      </w:pPr>
      <w:rPr>
        <w:rFonts w:ascii="Wingdings" w:hAnsi="Wingdings" w:hint="default"/>
        <w:sz w:val="22"/>
        <w:szCs w:val="2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7B2B02FD"/>
    <w:multiLevelType w:val="hybridMultilevel"/>
    <w:tmpl w:val="7722E85E"/>
    <w:lvl w:ilvl="0" w:tplc="0D445B22">
      <w:start w:val="1"/>
      <w:numFmt w:val="bullet"/>
      <w:lvlText w:val=""/>
      <w:lvlJc w:val="left"/>
      <w:pPr>
        <w:ind w:left="360" w:hanging="360"/>
      </w:pPr>
      <w:rPr>
        <w:rFonts w:ascii="Wingdings" w:hAnsi="Wingdings" w:hint="default"/>
        <w:color w:val="000000" w:themeColor="text1"/>
        <w:sz w:val="22"/>
        <w:szCs w:val="2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num w:numId="1" w16cid:durableId="1144784500">
    <w:abstractNumId w:val="4"/>
  </w:num>
  <w:num w:numId="2" w16cid:durableId="1455901799">
    <w:abstractNumId w:val="9"/>
  </w:num>
  <w:num w:numId="3" w16cid:durableId="1519857289">
    <w:abstractNumId w:val="19"/>
  </w:num>
  <w:num w:numId="4" w16cid:durableId="2037197591">
    <w:abstractNumId w:val="17"/>
  </w:num>
  <w:num w:numId="5" w16cid:durableId="1632900248">
    <w:abstractNumId w:val="2"/>
  </w:num>
  <w:num w:numId="6" w16cid:durableId="1773285959">
    <w:abstractNumId w:val="11"/>
  </w:num>
  <w:num w:numId="7" w16cid:durableId="96365242">
    <w:abstractNumId w:val="1"/>
  </w:num>
  <w:num w:numId="8" w16cid:durableId="164785181">
    <w:abstractNumId w:val="21"/>
  </w:num>
  <w:num w:numId="9" w16cid:durableId="1447195164">
    <w:abstractNumId w:val="15"/>
  </w:num>
  <w:num w:numId="10" w16cid:durableId="41298478">
    <w:abstractNumId w:val="13"/>
  </w:num>
  <w:num w:numId="11" w16cid:durableId="1936936109">
    <w:abstractNumId w:val="10"/>
  </w:num>
  <w:num w:numId="12" w16cid:durableId="254830617">
    <w:abstractNumId w:val="12"/>
  </w:num>
  <w:num w:numId="13" w16cid:durableId="1314213654">
    <w:abstractNumId w:val="8"/>
  </w:num>
  <w:num w:numId="14" w16cid:durableId="1593971003">
    <w:abstractNumId w:val="3"/>
  </w:num>
  <w:num w:numId="15" w16cid:durableId="989942084">
    <w:abstractNumId w:val="16"/>
  </w:num>
  <w:num w:numId="16" w16cid:durableId="1213734930">
    <w:abstractNumId w:val="0"/>
  </w:num>
  <w:num w:numId="17" w16cid:durableId="359084758">
    <w:abstractNumId w:val="20"/>
  </w:num>
  <w:num w:numId="18" w16cid:durableId="2026514166">
    <w:abstractNumId w:val="14"/>
  </w:num>
  <w:num w:numId="19" w16cid:durableId="1782844060">
    <w:abstractNumId w:val="5"/>
  </w:num>
  <w:num w:numId="20" w16cid:durableId="123432708">
    <w:abstractNumId w:val="18"/>
  </w:num>
  <w:num w:numId="21" w16cid:durableId="1585186980">
    <w:abstractNumId w:val="6"/>
  </w:num>
  <w:num w:numId="22" w16cid:durableId="648943770">
    <w:abstractNumId w:val="22"/>
  </w:num>
  <w:num w:numId="23" w16cid:durableId="1487474042">
    <w:abstractNumId w:val="7"/>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ocumentProtection w:edit="forms" w:enforcement="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4770"/>
    <w:rsid w:val="0000023D"/>
    <w:rsid w:val="000003E7"/>
    <w:rsid w:val="000005AB"/>
    <w:rsid w:val="00000B8F"/>
    <w:rsid w:val="00000BF5"/>
    <w:rsid w:val="00000E70"/>
    <w:rsid w:val="0000118D"/>
    <w:rsid w:val="000011FF"/>
    <w:rsid w:val="000015F2"/>
    <w:rsid w:val="000019BA"/>
    <w:rsid w:val="000020C7"/>
    <w:rsid w:val="000028D7"/>
    <w:rsid w:val="00002935"/>
    <w:rsid w:val="00002CB2"/>
    <w:rsid w:val="00002DFB"/>
    <w:rsid w:val="000033B7"/>
    <w:rsid w:val="00003471"/>
    <w:rsid w:val="00003794"/>
    <w:rsid w:val="00004ADA"/>
    <w:rsid w:val="00005224"/>
    <w:rsid w:val="00005234"/>
    <w:rsid w:val="00005462"/>
    <w:rsid w:val="000055DA"/>
    <w:rsid w:val="00007297"/>
    <w:rsid w:val="000075E0"/>
    <w:rsid w:val="000101CC"/>
    <w:rsid w:val="00010DA6"/>
    <w:rsid w:val="00011CE9"/>
    <w:rsid w:val="000129ED"/>
    <w:rsid w:val="00013AB6"/>
    <w:rsid w:val="000141FB"/>
    <w:rsid w:val="000142A1"/>
    <w:rsid w:val="0001476A"/>
    <w:rsid w:val="00014CC6"/>
    <w:rsid w:val="00015D62"/>
    <w:rsid w:val="00015DFE"/>
    <w:rsid w:val="00015E76"/>
    <w:rsid w:val="00016503"/>
    <w:rsid w:val="000165F8"/>
    <w:rsid w:val="00016A62"/>
    <w:rsid w:val="0001732A"/>
    <w:rsid w:val="000174AC"/>
    <w:rsid w:val="000174DF"/>
    <w:rsid w:val="00017581"/>
    <w:rsid w:val="000179E9"/>
    <w:rsid w:val="000200D1"/>
    <w:rsid w:val="0002050C"/>
    <w:rsid w:val="0002050F"/>
    <w:rsid w:val="000212F8"/>
    <w:rsid w:val="00021A4E"/>
    <w:rsid w:val="00021FB0"/>
    <w:rsid w:val="000228A1"/>
    <w:rsid w:val="00022ADA"/>
    <w:rsid w:val="00022D46"/>
    <w:rsid w:val="00023195"/>
    <w:rsid w:val="00023396"/>
    <w:rsid w:val="000236CA"/>
    <w:rsid w:val="000239DC"/>
    <w:rsid w:val="00023E92"/>
    <w:rsid w:val="00023F2F"/>
    <w:rsid w:val="00024357"/>
    <w:rsid w:val="00024633"/>
    <w:rsid w:val="00025132"/>
    <w:rsid w:val="00025191"/>
    <w:rsid w:val="000251A1"/>
    <w:rsid w:val="000255D0"/>
    <w:rsid w:val="0002572C"/>
    <w:rsid w:val="00025A17"/>
    <w:rsid w:val="00026576"/>
    <w:rsid w:val="0002668E"/>
    <w:rsid w:val="000267AB"/>
    <w:rsid w:val="00027007"/>
    <w:rsid w:val="000276BB"/>
    <w:rsid w:val="000278F5"/>
    <w:rsid w:val="00027A44"/>
    <w:rsid w:val="00030C84"/>
    <w:rsid w:val="00030EC2"/>
    <w:rsid w:val="000312B6"/>
    <w:rsid w:val="0003144C"/>
    <w:rsid w:val="00031657"/>
    <w:rsid w:val="00031A4D"/>
    <w:rsid w:val="000320D1"/>
    <w:rsid w:val="0003275B"/>
    <w:rsid w:val="00032EA6"/>
    <w:rsid w:val="00034161"/>
    <w:rsid w:val="000345B4"/>
    <w:rsid w:val="000347DE"/>
    <w:rsid w:val="00034E7C"/>
    <w:rsid w:val="00035156"/>
    <w:rsid w:val="0003547E"/>
    <w:rsid w:val="00035B5E"/>
    <w:rsid w:val="00036231"/>
    <w:rsid w:val="00036398"/>
    <w:rsid w:val="000363CE"/>
    <w:rsid w:val="00036981"/>
    <w:rsid w:val="00036B2A"/>
    <w:rsid w:val="00037210"/>
    <w:rsid w:val="000378B6"/>
    <w:rsid w:val="000379E4"/>
    <w:rsid w:val="00037C14"/>
    <w:rsid w:val="00040ADD"/>
    <w:rsid w:val="00041550"/>
    <w:rsid w:val="00041698"/>
    <w:rsid w:val="00041773"/>
    <w:rsid w:val="00041A7D"/>
    <w:rsid w:val="00041DBB"/>
    <w:rsid w:val="0004353E"/>
    <w:rsid w:val="000447AC"/>
    <w:rsid w:val="000447E2"/>
    <w:rsid w:val="0004496D"/>
    <w:rsid w:val="00044AB8"/>
    <w:rsid w:val="00044DCE"/>
    <w:rsid w:val="000457D3"/>
    <w:rsid w:val="00045E2D"/>
    <w:rsid w:val="00046325"/>
    <w:rsid w:val="0004650E"/>
    <w:rsid w:val="00046723"/>
    <w:rsid w:val="000469BE"/>
    <w:rsid w:val="00046AF8"/>
    <w:rsid w:val="0004755E"/>
    <w:rsid w:val="00047BF5"/>
    <w:rsid w:val="00047C2F"/>
    <w:rsid w:val="00047E53"/>
    <w:rsid w:val="00047E67"/>
    <w:rsid w:val="000501C8"/>
    <w:rsid w:val="000502D8"/>
    <w:rsid w:val="00050C70"/>
    <w:rsid w:val="00050E68"/>
    <w:rsid w:val="00051174"/>
    <w:rsid w:val="000514D2"/>
    <w:rsid w:val="00052228"/>
    <w:rsid w:val="0005251F"/>
    <w:rsid w:val="000525E2"/>
    <w:rsid w:val="00053395"/>
    <w:rsid w:val="00053504"/>
    <w:rsid w:val="00053530"/>
    <w:rsid w:val="00053BEB"/>
    <w:rsid w:val="0005430B"/>
    <w:rsid w:val="00054590"/>
    <w:rsid w:val="0005471A"/>
    <w:rsid w:val="00054EFD"/>
    <w:rsid w:val="00055609"/>
    <w:rsid w:val="00055C85"/>
    <w:rsid w:val="00055F88"/>
    <w:rsid w:val="000562EC"/>
    <w:rsid w:val="0005662A"/>
    <w:rsid w:val="00056BC8"/>
    <w:rsid w:val="0005706E"/>
    <w:rsid w:val="000574D2"/>
    <w:rsid w:val="00057EA1"/>
    <w:rsid w:val="00060934"/>
    <w:rsid w:val="000610AF"/>
    <w:rsid w:val="00061782"/>
    <w:rsid w:val="00062319"/>
    <w:rsid w:val="0006283C"/>
    <w:rsid w:val="00062C81"/>
    <w:rsid w:val="00062D24"/>
    <w:rsid w:val="000631F4"/>
    <w:rsid w:val="00063526"/>
    <w:rsid w:val="00064150"/>
    <w:rsid w:val="0006448E"/>
    <w:rsid w:val="00064AA8"/>
    <w:rsid w:val="00064DB0"/>
    <w:rsid w:val="00067164"/>
    <w:rsid w:val="000671A7"/>
    <w:rsid w:val="0007143E"/>
    <w:rsid w:val="00071679"/>
    <w:rsid w:val="00071A71"/>
    <w:rsid w:val="00071BD0"/>
    <w:rsid w:val="00072041"/>
    <w:rsid w:val="00073326"/>
    <w:rsid w:val="00073718"/>
    <w:rsid w:val="00073A45"/>
    <w:rsid w:val="00073CC2"/>
    <w:rsid w:val="00073E65"/>
    <w:rsid w:val="00074305"/>
    <w:rsid w:val="000743A6"/>
    <w:rsid w:val="00074A6F"/>
    <w:rsid w:val="00074CD0"/>
    <w:rsid w:val="00074E0C"/>
    <w:rsid w:val="00075159"/>
    <w:rsid w:val="0007525B"/>
    <w:rsid w:val="00075385"/>
    <w:rsid w:val="00076E89"/>
    <w:rsid w:val="00076EC3"/>
    <w:rsid w:val="0007774C"/>
    <w:rsid w:val="00077C2A"/>
    <w:rsid w:val="00077F31"/>
    <w:rsid w:val="00080209"/>
    <w:rsid w:val="00080323"/>
    <w:rsid w:val="000805BA"/>
    <w:rsid w:val="000805F7"/>
    <w:rsid w:val="00080736"/>
    <w:rsid w:val="00080C32"/>
    <w:rsid w:val="00080E38"/>
    <w:rsid w:val="00080F5B"/>
    <w:rsid w:val="00081B49"/>
    <w:rsid w:val="000826BB"/>
    <w:rsid w:val="00082C3A"/>
    <w:rsid w:val="0008316C"/>
    <w:rsid w:val="00083A6B"/>
    <w:rsid w:val="00083F0F"/>
    <w:rsid w:val="00083F3D"/>
    <w:rsid w:val="00086504"/>
    <w:rsid w:val="000865CF"/>
    <w:rsid w:val="00086DFD"/>
    <w:rsid w:val="00087929"/>
    <w:rsid w:val="0008794F"/>
    <w:rsid w:val="00087E86"/>
    <w:rsid w:val="00091157"/>
    <w:rsid w:val="00091588"/>
    <w:rsid w:val="00091AAA"/>
    <w:rsid w:val="00093415"/>
    <w:rsid w:val="000934A5"/>
    <w:rsid w:val="000934AD"/>
    <w:rsid w:val="0009469C"/>
    <w:rsid w:val="000950EF"/>
    <w:rsid w:val="000957FC"/>
    <w:rsid w:val="000959F8"/>
    <w:rsid w:val="00095E9F"/>
    <w:rsid w:val="00095F59"/>
    <w:rsid w:val="00096F35"/>
    <w:rsid w:val="00097EF6"/>
    <w:rsid w:val="000A0820"/>
    <w:rsid w:val="000A0FE9"/>
    <w:rsid w:val="000A103E"/>
    <w:rsid w:val="000A1816"/>
    <w:rsid w:val="000A1FCF"/>
    <w:rsid w:val="000A2A47"/>
    <w:rsid w:val="000A2E4D"/>
    <w:rsid w:val="000A2F38"/>
    <w:rsid w:val="000A337B"/>
    <w:rsid w:val="000A3B0F"/>
    <w:rsid w:val="000A4E50"/>
    <w:rsid w:val="000A555D"/>
    <w:rsid w:val="000A6184"/>
    <w:rsid w:val="000A6629"/>
    <w:rsid w:val="000A672A"/>
    <w:rsid w:val="000A6890"/>
    <w:rsid w:val="000B012F"/>
    <w:rsid w:val="000B01EB"/>
    <w:rsid w:val="000B0306"/>
    <w:rsid w:val="000B0565"/>
    <w:rsid w:val="000B0961"/>
    <w:rsid w:val="000B0F0E"/>
    <w:rsid w:val="000B1375"/>
    <w:rsid w:val="000B1400"/>
    <w:rsid w:val="000B144C"/>
    <w:rsid w:val="000B194E"/>
    <w:rsid w:val="000B1B25"/>
    <w:rsid w:val="000B1DA9"/>
    <w:rsid w:val="000B20A4"/>
    <w:rsid w:val="000B2A13"/>
    <w:rsid w:val="000B2DAB"/>
    <w:rsid w:val="000B3A13"/>
    <w:rsid w:val="000B3B7C"/>
    <w:rsid w:val="000B3CA5"/>
    <w:rsid w:val="000B457B"/>
    <w:rsid w:val="000B4DC3"/>
    <w:rsid w:val="000B5267"/>
    <w:rsid w:val="000B5A3C"/>
    <w:rsid w:val="000B67B7"/>
    <w:rsid w:val="000B6C34"/>
    <w:rsid w:val="000B6E54"/>
    <w:rsid w:val="000B6EA1"/>
    <w:rsid w:val="000B758C"/>
    <w:rsid w:val="000B7D61"/>
    <w:rsid w:val="000C0804"/>
    <w:rsid w:val="000C176D"/>
    <w:rsid w:val="000C1E50"/>
    <w:rsid w:val="000C22BD"/>
    <w:rsid w:val="000C2703"/>
    <w:rsid w:val="000C3392"/>
    <w:rsid w:val="000C3FF2"/>
    <w:rsid w:val="000C474C"/>
    <w:rsid w:val="000C4D2F"/>
    <w:rsid w:val="000C546B"/>
    <w:rsid w:val="000C5B93"/>
    <w:rsid w:val="000C5BC0"/>
    <w:rsid w:val="000C6D3C"/>
    <w:rsid w:val="000D02C7"/>
    <w:rsid w:val="000D0EFA"/>
    <w:rsid w:val="000D3E7E"/>
    <w:rsid w:val="000D3EE7"/>
    <w:rsid w:val="000D567B"/>
    <w:rsid w:val="000D6115"/>
    <w:rsid w:val="000D66C8"/>
    <w:rsid w:val="000D6A54"/>
    <w:rsid w:val="000D6A5D"/>
    <w:rsid w:val="000D6D8B"/>
    <w:rsid w:val="000D6DEB"/>
    <w:rsid w:val="000D75E5"/>
    <w:rsid w:val="000E0399"/>
    <w:rsid w:val="000E0438"/>
    <w:rsid w:val="000E0D56"/>
    <w:rsid w:val="000E1592"/>
    <w:rsid w:val="000E197A"/>
    <w:rsid w:val="000E1BBA"/>
    <w:rsid w:val="000E23BB"/>
    <w:rsid w:val="000E2819"/>
    <w:rsid w:val="000E2C4A"/>
    <w:rsid w:val="000E2D81"/>
    <w:rsid w:val="000E33B7"/>
    <w:rsid w:val="000E34DA"/>
    <w:rsid w:val="000E34F4"/>
    <w:rsid w:val="000E3658"/>
    <w:rsid w:val="000E3774"/>
    <w:rsid w:val="000E411B"/>
    <w:rsid w:val="000E4B24"/>
    <w:rsid w:val="000E4D89"/>
    <w:rsid w:val="000E53FC"/>
    <w:rsid w:val="000E573D"/>
    <w:rsid w:val="000E5AEA"/>
    <w:rsid w:val="000E61B5"/>
    <w:rsid w:val="000E657D"/>
    <w:rsid w:val="000E710B"/>
    <w:rsid w:val="000E726F"/>
    <w:rsid w:val="000E7381"/>
    <w:rsid w:val="000E7923"/>
    <w:rsid w:val="000E79E9"/>
    <w:rsid w:val="000E7F49"/>
    <w:rsid w:val="000F0100"/>
    <w:rsid w:val="000F03D1"/>
    <w:rsid w:val="000F0E59"/>
    <w:rsid w:val="000F0FD5"/>
    <w:rsid w:val="000F16FF"/>
    <w:rsid w:val="000F2424"/>
    <w:rsid w:val="000F2610"/>
    <w:rsid w:val="000F328E"/>
    <w:rsid w:val="000F3354"/>
    <w:rsid w:val="000F369C"/>
    <w:rsid w:val="000F4AAB"/>
    <w:rsid w:val="000F5162"/>
    <w:rsid w:val="000F5908"/>
    <w:rsid w:val="000F59DB"/>
    <w:rsid w:val="000F5DDA"/>
    <w:rsid w:val="000F61C2"/>
    <w:rsid w:val="000F6987"/>
    <w:rsid w:val="000F6EC0"/>
    <w:rsid w:val="000F7AB1"/>
    <w:rsid w:val="000F7C13"/>
    <w:rsid w:val="00100564"/>
    <w:rsid w:val="00100D84"/>
    <w:rsid w:val="00100EBB"/>
    <w:rsid w:val="00101088"/>
    <w:rsid w:val="00101E95"/>
    <w:rsid w:val="00101F96"/>
    <w:rsid w:val="00102229"/>
    <w:rsid w:val="00102A49"/>
    <w:rsid w:val="00102B5A"/>
    <w:rsid w:val="00103303"/>
    <w:rsid w:val="001037AF"/>
    <w:rsid w:val="00103FA0"/>
    <w:rsid w:val="00104744"/>
    <w:rsid w:val="00104C87"/>
    <w:rsid w:val="00104EF9"/>
    <w:rsid w:val="00105959"/>
    <w:rsid w:val="00105F1E"/>
    <w:rsid w:val="00106470"/>
    <w:rsid w:val="00106609"/>
    <w:rsid w:val="001066F7"/>
    <w:rsid w:val="00106902"/>
    <w:rsid w:val="00107079"/>
    <w:rsid w:val="001073B6"/>
    <w:rsid w:val="001075AA"/>
    <w:rsid w:val="00107A92"/>
    <w:rsid w:val="00107B7A"/>
    <w:rsid w:val="00107C85"/>
    <w:rsid w:val="00110266"/>
    <w:rsid w:val="001116DE"/>
    <w:rsid w:val="00111B27"/>
    <w:rsid w:val="00111FB4"/>
    <w:rsid w:val="00112513"/>
    <w:rsid w:val="00113942"/>
    <w:rsid w:val="00114318"/>
    <w:rsid w:val="001145DF"/>
    <w:rsid w:val="00115312"/>
    <w:rsid w:val="00115682"/>
    <w:rsid w:val="00115E6D"/>
    <w:rsid w:val="001165C4"/>
    <w:rsid w:val="0011690B"/>
    <w:rsid w:val="00116D8E"/>
    <w:rsid w:val="001174CF"/>
    <w:rsid w:val="001174F4"/>
    <w:rsid w:val="001179DA"/>
    <w:rsid w:val="00117F83"/>
    <w:rsid w:val="0012037B"/>
    <w:rsid w:val="00120BAF"/>
    <w:rsid w:val="00120DF6"/>
    <w:rsid w:val="001210F6"/>
    <w:rsid w:val="001220C3"/>
    <w:rsid w:val="001220D3"/>
    <w:rsid w:val="001220FE"/>
    <w:rsid w:val="00122A8A"/>
    <w:rsid w:val="001230D8"/>
    <w:rsid w:val="0012358F"/>
    <w:rsid w:val="00123637"/>
    <w:rsid w:val="00123BC5"/>
    <w:rsid w:val="00123E3B"/>
    <w:rsid w:val="00124329"/>
    <w:rsid w:val="0012501B"/>
    <w:rsid w:val="0012566F"/>
    <w:rsid w:val="00125AF5"/>
    <w:rsid w:val="00125F74"/>
    <w:rsid w:val="00126365"/>
    <w:rsid w:val="00126396"/>
    <w:rsid w:val="00126CF4"/>
    <w:rsid w:val="00127512"/>
    <w:rsid w:val="001308BB"/>
    <w:rsid w:val="00130A3F"/>
    <w:rsid w:val="00130A64"/>
    <w:rsid w:val="00130E98"/>
    <w:rsid w:val="001316FB"/>
    <w:rsid w:val="00131A83"/>
    <w:rsid w:val="00131B33"/>
    <w:rsid w:val="0013236C"/>
    <w:rsid w:val="0013283D"/>
    <w:rsid w:val="00132EC5"/>
    <w:rsid w:val="00132F61"/>
    <w:rsid w:val="001337EA"/>
    <w:rsid w:val="00133A9D"/>
    <w:rsid w:val="00134848"/>
    <w:rsid w:val="00134C25"/>
    <w:rsid w:val="00135CCF"/>
    <w:rsid w:val="00135F0B"/>
    <w:rsid w:val="0013776F"/>
    <w:rsid w:val="00137B40"/>
    <w:rsid w:val="00137DB6"/>
    <w:rsid w:val="00140278"/>
    <w:rsid w:val="0014041E"/>
    <w:rsid w:val="00140AE3"/>
    <w:rsid w:val="00140BF3"/>
    <w:rsid w:val="001411B2"/>
    <w:rsid w:val="00141920"/>
    <w:rsid w:val="00141B18"/>
    <w:rsid w:val="00142D57"/>
    <w:rsid w:val="0014388B"/>
    <w:rsid w:val="001438BE"/>
    <w:rsid w:val="00143C8E"/>
    <w:rsid w:val="0014421F"/>
    <w:rsid w:val="00144225"/>
    <w:rsid w:val="0014433F"/>
    <w:rsid w:val="001445C1"/>
    <w:rsid w:val="00144CBA"/>
    <w:rsid w:val="00145B57"/>
    <w:rsid w:val="00145DC3"/>
    <w:rsid w:val="00146941"/>
    <w:rsid w:val="001475CF"/>
    <w:rsid w:val="001501DD"/>
    <w:rsid w:val="00150FF3"/>
    <w:rsid w:val="001515C9"/>
    <w:rsid w:val="00151678"/>
    <w:rsid w:val="00151BCE"/>
    <w:rsid w:val="0015274D"/>
    <w:rsid w:val="00152AFD"/>
    <w:rsid w:val="00153278"/>
    <w:rsid w:val="00153616"/>
    <w:rsid w:val="001537D3"/>
    <w:rsid w:val="00153C57"/>
    <w:rsid w:val="00154177"/>
    <w:rsid w:val="0015442B"/>
    <w:rsid w:val="001546EC"/>
    <w:rsid w:val="00154B3E"/>
    <w:rsid w:val="00154F31"/>
    <w:rsid w:val="00155B47"/>
    <w:rsid w:val="00155F48"/>
    <w:rsid w:val="00155FA9"/>
    <w:rsid w:val="00156357"/>
    <w:rsid w:val="00156767"/>
    <w:rsid w:val="00156835"/>
    <w:rsid w:val="00156EF0"/>
    <w:rsid w:val="00157192"/>
    <w:rsid w:val="001571C1"/>
    <w:rsid w:val="00157771"/>
    <w:rsid w:val="00157E8A"/>
    <w:rsid w:val="00160CD3"/>
    <w:rsid w:val="00161A82"/>
    <w:rsid w:val="001623D3"/>
    <w:rsid w:val="0016329B"/>
    <w:rsid w:val="0016353A"/>
    <w:rsid w:val="00163792"/>
    <w:rsid w:val="00163F7E"/>
    <w:rsid w:val="0016503A"/>
    <w:rsid w:val="001651E1"/>
    <w:rsid w:val="0016541B"/>
    <w:rsid w:val="00165AD8"/>
    <w:rsid w:val="00166178"/>
    <w:rsid w:val="001665AC"/>
    <w:rsid w:val="00166AFF"/>
    <w:rsid w:val="001678F9"/>
    <w:rsid w:val="00167C19"/>
    <w:rsid w:val="00167EC3"/>
    <w:rsid w:val="00171809"/>
    <w:rsid w:val="00171D37"/>
    <w:rsid w:val="001722BC"/>
    <w:rsid w:val="001725DB"/>
    <w:rsid w:val="00173289"/>
    <w:rsid w:val="001736C4"/>
    <w:rsid w:val="001739AD"/>
    <w:rsid w:val="00174B64"/>
    <w:rsid w:val="0017573D"/>
    <w:rsid w:val="00175848"/>
    <w:rsid w:val="00175C23"/>
    <w:rsid w:val="00176973"/>
    <w:rsid w:val="00176991"/>
    <w:rsid w:val="001770BE"/>
    <w:rsid w:val="0017710E"/>
    <w:rsid w:val="0017728C"/>
    <w:rsid w:val="00177300"/>
    <w:rsid w:val="001774C8"/>
    <w:rsid w:val="00177EAE"/>
    <w:rsid w:val="00180D07"/>
    <w:rsid w:val="00180DF7"/>
    <w:rsid w:val="00181059"/>
    <w:rsid w:val="0018111A"/>
    <w:rsid w:val="0018120D"/>
    <w:rsid w:val="001818CB"/>
    <w:rsid w:val="00181F86"/>
    <w:rsid w:val="0018325F"/>
    <w:rsid w:val="0018332D"/>
    <w:rsid w:val="00183E83"/>
    <w:rsid w:val="0018405F"/>
    <w:rsid w:val="00184277"/>
    <w:rsid w:val="00184627"/>
    <w:rsid w:val="00184690"/>
    <w:rsid w:val="00184E43"/>
    <w:rsid w:val="00184F05"/>
    <w:rsid w:val="001853D2"/>
    <w:rsid w:val="00185695"/>
    <w:rsid w:val="00185A01"/>
    <w:rsid w:val="00186735"/>
    <w:rsid w:val="00186AA1"/>
    <w:rsid w:val="00186ABC"/>
    <w:rsid w:val="00186E4C"/>
    <w:rsid w:val="001870F1"/>
    <w:rsid w:val="00187EA5"/>
    <w:rsid w:val="00187F0F"/>
    <w:rsid w:val="00187F72"/>
    <w:rsid w:val="00190AA7"/>
    <w:rsid w:val="001913E5"/>
    <w:rsid w:val="0019146E"/>
    <w:rsid w:val="00191BC1"/>
    <w:rsid w:val="00191EA9"/>
    <w:rsid w:val="0019424A"/>
    <w:rsid w:val="00194EA6"/>
    <w:rsid w:val="0019540B"/>
    <w:rsid w:val="00195482"/>
    <w:rsid w:val="00195CC4"/>
    <w:rsid w:val="0019603A"/>
    <w:rsid w:val="001960D0"/>
    <w:rsid w:val="0019610D"/>
    <w:rsid w:val="0019672F"/>
    <w:rsid w:val="00196D6B"/>
    <w:rsid w:val="001971AF"/>
    <w:rsid w:val="0019745E"/>
    <w:rsid w:val="00197788"/>
    <w:rsid w:val="001A14D7"/>
    <w:rsid w:val="001A172F"/>
    <w:rsid w:val="001A19E5"/>
    <w:rsid w:val="001A2288"/>
    <w:rsid w:val="001A236F"/>
    <w:rsid w:val="001A2924"/>
    <w:rsid w:val="001A2A7F"/>
    <w:rsid w:val="001A2AEF"/>
    <w:rsid w:val="001A2D37"/>
    <w:rsid w:val="001A3B3A"/>
    <w:rsid w:val="001A3CDE"/>
    <w:rsid w:val="001A4276"/>
    <w:rsid w:val="001A548B"/>
    <w:rsid w:val="001A581E"/>
    <w:rsid w:val="001A6E3C"/>
    <w:rsid w:val="001A764A"/>
    <w:rsid w:val="001A769E"/>
    <w:rsid w:val="001A76B9"/>
    <w:rsid w:val="001B06C1"/>
    <w:rsid w:val="001B0818"/>
    <w:rsid w:val="001B0C92"/>
    <w:rsid w:val="001B1774"/>
    <w:rsid w:val="001B1807"/>
    <w:rsid w:val="001B1F0F"/>
    <w:rsid w:val="001B2307"/>
    <w:rsid w:val="001B2E46"/>
    <w:rsid w:val="001B3958"/>
    <w:rsid w:val="001B3CFA"/>
    <w:rsid w:val="001B4320"/>
    <w:rsid w:val="001B443D"/>
    <w:rsid w:val="001B49CA"/>
    <w:rsid w:val="001B4E61"/>
    <w:rsid w:val="001B5597"/>
    <w:rsid w:val="001B5C95"/>
    <w:rsid w:val="001B6846"/>
    <w:rsid w:val="001B6B39"/>
    <w:rsid w:val="001B6B7E"/>
    <w:rsid w:val="001B6ECF"/>
    <w:rsid w:val="001B7433"/>
    <w:rsid w:val="001B7BCD"/>
    <w:rsid w:val="001C057C"/>
    <w:rsid w:val="001C0603"/>
    <w:rsid w:val="001C08CA"/>
    <w:rsid w:val="001C0A60"/>
    <w:rsid w:val="001C0C48"/>
    <w:rsid w:val="001C0D23"/>
    <w:rsid w:val="001C1389"/>
    <w:rsid w:val="001C1D3A"/>
    <w:rsid w:val="001C1DA6"/>
    <w:rsid w:val="001C211E"/>
    <w:rsid w:val="001C2486"/>
    <w:rsid w:val="001C2FAD"/>
    <w:rsid w:val="001C2FEC"/>
    <w:rsid w:val="001C34A8"/>
    <w:rsid w:val="001C351A"/>
    <w:rsid w:val="001C3567"/>
    <w:rsid w:val="001C3D48"/>
    <w:rsid w:val="001C4226"/>
    <w:rsid w:val="001C427F"/>
    <w:rsid w:val="001C44A2"/>
    <w:rsid w:val="001C44E7"/>
    <w:rsid w:val="001C48FE"/>
    <w:rsid w:val="001C52C2"/>
    <w:rsid w:val="001C5AFB"/>
    <w:rsid w:val="001C64D5"/>
    <w:rsid w:val="001C68FC"/>
    <w:rsid w:val="001D0412"/>
    <w:rsid w:val="001D0572"/>
    <w:rsid w:val="001D0E34"/>
    <w:rsid w:val="001D1559"/>
    <w:rsid w:val="001D1BE4"/>
    <w:rsid w:val="001D1D15"/>
    <w:rsid w:val="001D213D"/>
    <w:rsid w:val="001D28AA"/>
    <w:rsid w:val="001D2B1F"/>
    <w:rsid w:val="001D2B2F"/>
    <w:rsid w:val="001D3582"/>
    <w:rsid w:val="001D37D4"/>
    <w:rsid w:val="001D399F"/>
    <w:rsid w:val="001D3C0A"/>
    <w:rsid w:val="001D41AA"/>
    <w:rsid w:val="001D4363"/>
    <w:rsid w:val="001D4796"/>
    <w:rsid w:val="001D4CB8"/>
    <w:rsid w:val="001D5897"/>
    <w:rsid w:val="001D5EC1"/>
    <w:rsid w:val="001D5FA9"/>
    <w:rsid w:val="001D62E9"/>
    <w:rsid w:val="001E0139"/>
    <w:rsid w:val="001E01F8"/>
    <w:rsid w:val="001E13BA"/>
    <w:rsid w:val="001E1886"/>
    <w:rsid w:val="001E1E36"/>
    <w:rsid w:val="001E2702"/>
    <w:rsid w:val="001E2977"/>
    <w:rsid w:val="001E2BAB"/>
    <w:rsid w:val="001E3C2D"/>
    <w:rsid w:val="001E3F69"/>
    <w:rsid w:val="001E40CF"/>
    <w:rsid w:val="001E4B11"/>
    <w:rsid w:val="001E4DD2"/>
    <w:rsid w:val="001E64B3"/>
    <w:rsid w:val="001E6856"/>
    <w:rsid w:val="001E6BAF"/>
    <w:rsid w:val="001E7BA0"/>
    <w:rsid w:val="001F08FB"/>
    <w:rsid w:val="001F102C"/>
    <w:rsid w:val="001F2C15"/>
    <w:rsid w:val="001F3050"/>
    <w:rsid w:val="001F3147"/>
    <w:rsid w:val="001F3BF9"/>
    <w:rsid w:val="001F420C"/>
    <w:rsid w:val="001F4A45"/>
    <w:rsid w:val="001F51A4"/>
    <w:rsid w:val="001F614F"/>
    <w:rsid w:val="001F6C46"/>
    <w:rsid w:val="001F73B6"/>
    <w:rsid w:val="001F79C9"/>
    <w:rsid w:val="001F7AF5"/>
    <w:rsid w:val="001F7DCD"/>
    <w:rsid w:val="00200224"/>
    <w:rsid w:val="002006AB"/>
    <w:rsid w:val="00200FB9"/>
    <w:rsid w:val="002013BE"/>
    <w:rsid w:val="00202199"/>
    <w:rsid w:val="002022D3"/>
    <w:rsid w:val="00202323"/>
    <w:rsid w:val="00203C85"/>
    <w:rsid w:val="00204027"/>
    <w:rsid w:val="002041A9"/>
    <w:rsid w:val="0020425D"/>
    <w:rsid w:val="002050E7"/>
    <w:rsid w:val="002052B6"/>
    <w:rsid w:val="002056CA"/>
    <w:rsid w:val="002056D4"/>
    <w:rsid w:val="0020570D"/>
    <w:rsid w:val="00205DA0"/>
    <w:rsid w:val="00207178"/>
    <w:rsid w:val="0020729F"/>
    <w:rsid w:val="002072AA"/>
    <w:rsid w:val="00207305"/>
    <w:rsid w:val="002074B9"/>
    <w:rsid w:val="00207835"/>
    <w:rsid w:val="00207E95"/>
    <w:rsid w:val="0021006F"/>
    <w:rsid w:val="00210511"/>
    <w:rsid w:val="0021127C"/>
    <w:rsid w:val="00212A71"/>
    <w:rsid w:val="00213BD8"/>
    <w:rsid w:val="00213D5A"/>
    <w:rsid w:val="002144AE"/>
    <w:rsid w:val="002146FF"/>
    <w:rsid w:val="002149CA"/>
    <w:rsid w:val="00214EED"/>
    <w:rsid w:val="002150D3"/>
    <w:rsid w:val="0021535A"/>
    <w:rsid w:val="0021598A"/>
    <w:rsid w:val="002165D7"/>
    <w:rsid w:val="00216625"/>
    <w:rsid w:val="00216AD9"/>
    <w:rsid w:val="002207F4"/>
    <w:rsid w:val="0022083D"/>
    <w:rsid w:val="002208B5"/>
    <w:rsid w:val="00220EA0"/>
    <w:rsid w:val="0022109F"/>
    <w:rsid w:val="002212ED"/>
    <w:rsid w:val="00221818"/>
    <w:rsid w:val="00221980"/>
    <w:rsid w:val="00221C8E"/>
    <w:rsid w:val="002220BC"/>
    <w:rsid w:val="0022223F"/>
    <w:rsid w:val="00222CD1"/>
    <w:rsid w:val="00222D50"/>
    <w:rsid w:val="00222E58"/>
    <w:rsid w:val="00223956"/>
    <w:rsid w:val="00223A40"/>
    <w:rsid w:val="002242FF"/>
    <w:rsid w:val="002243A2"/>
    <w:rsid w:val="00224E1B"/>
    <w:rsid w:val="00224FF8"/>
    <w:rsid w:val="00225393"/>
    <w:rsid w:val="00225990"/>
    <w:rsid w:val="00225F5E"/>
    <w:rsid w:val="00226A38"/>
    <w:rsid w:val="00226B90"/>
    <w:rsid w:val="002273B2"/>
    <w:rsid w:val="002275A3"/>
    <w:rsid w:val="00227C41"/>
    <w:rsid w:val="00230036"/>
    <w:rsid w:val="002304C8"/>
    <w:rsid w:val="002311ED"/>
    <w:rsid w:val="0023179F"/>
    <w:rsid w:val="002325BE"/>
    <w:rsid w:val="002325D4"/>
    <w:rsid w:val="002325FF"/>
    <w:rsid w:val="00232DF4"/>
    <w:rsid w:val="00233918"/>
    <w:rsid w:val="00233AA4"/>
    <w:rsid w:val="00233CCD"/>
    <w:rsid w:val="002341E8"/>
    <w:rsid w:val="00234B54"/>
    <w:rsid w:val="002360C6"/>
    <w:rsid w:val="0023632B"/>
    <w:rsid w:val="00237098"/>
    <w:rsid w:val="0023714E"/>
    <w:rsid w:val="00237CF2"/>
    <w:rsid w:val="00240732"/>
    <w:rsid w:val="00240793"/>
    <w:rsid w:val="0024237B"/>
    <w:rsid w:val="00242587"/>
    <w:rsid w:val="002425C2"/>
    <w:rsid w:val="00243423"/>
    <w:rsid w:val="00243AB9"/>
    <w:rsid w:val="002441A5"/>
    <w:rsid w:val="002449C0"/>
    <w:rsid w:val="00244D37"/>
    <w:rsid w:val="00245624"/>
    <w:rsid w:val="00245AE5"/>
    <w:rsid w:val="00246419"/>
    <w:rsid w:val="002464EE"/>
    <w:rsid w:val="00246678"/>
    <w:rsid w:val="00247DC2"/>
    <w:rsid w:val="00250A81"/>
    <w:rsid w:val="0025107A"/>
    <w:rsid w:val="002510A3"/>
    <w:rsid w:val="0025119C"/>
    <w:rsid w:val="00251A0E"/>
    <w:rsid w:val="00251B1B"/>
    <w:rsid w:val="00251DF0"/>
    <w:rsid w:val="00251F9D"/>
    <w:rsid w:val="002523C2"/>
    <w:rsid w:val="002529D0"/>
    <w:rsid w:val="00252D67"/>
    <w:rsid w:val="00252F27"/>
    <w:rsid w:val="0025398D"/>
    <w:rsid w:val="00253A17"/>
    <w:rsid w:val="00254576"/>
    <w:rsid w:val="00254DDA"/>
    <w:rsid w:val="00254FE8"/>
    <w:rsid w:val="0025533F"/>
    <w:rsid w:val="00255F3F"/>
    <w:rsid w:val="00255F56"/>
    <w:rsid w:val="00256ED6"/>
    <w:rsid w:val="0025700A"/>
    <w:rsid w:val="00257252"/>
    <w:rsid w:val="002600CC"/>
    <w:rsid w:val="00260837"/>
    <w:rsid w:val="00260A48"/>
    <w:rsid w:val="00261694"/>
    <w:rsid w:val="002617B9"/>
    <w:rsid w:val="00261DF2"/>
    <w:rsid w:val="00264413"/>
    <w:rsid w:val="0026445A"/>
    <w:rsid w:val="0026462C"/>
    <w:rsid w:val="0026496B"/>
    <w:rsid w:val="0026511C"/>
    <w:rsid w:val="00265CBE"/>
    <w:rsid w:val="00265D20"/>
    <w:rsid w:val="002665EC"/>
    <w:rsid w:val="002672AD"/>
    <w:rsid w:val="00267F4C"/>
    <w:rsid w:val="00270034"/>
    <w:rsid w:val="0027172A"/>
    <w:rsid w:val="002725EE"/>
    <w:rsid w:val="00272D75"/>
    <w:rsid w:val="002743EF"/>
    <w:rsid w:val="00274567"/>
    <w:rsid w:val="00275252"/>
    <w:rsid w:val="00275577"/>
    <w:rsid w:val="00275667"/>
    <w:rsid w:val="002756B0"/>
    <w:rsid w:val="002756D5"/>
    <w:rsid w:val="00275C7D"/>
    <w:rsid w:val="002769C3"/>
    <w:rsid w:val="002773DB"/>
    <w:rsid w:val="0028031C"/>
    <w:rsid w:val="00280580"/>
    <w:rsid w:val="00280BC1"/>
    <w:rsid w:val="00280CED"/>
    <w:rsid w:val="00280F9A"/>
    <w:rsid w:val="00281398"/>
    <w:rsid w:val="00281612"/>
    <w:rsid w:val="00281760"/>
    <w:rsid w:val="00281A75"/>
    <w:rsid w:val="00282259"/>
    <w:rsid w:val="00282DAB"/>
    <w:rsid w:val="00283293"/>
    <w:rsid w:val="00283772"/>
    <w:rsid w:val="0028390F"/>
    <w:rsid w:val="0028487F"/>
    <w:rsid w:val="00284A71"/>
    <w:rsid w:val="00284E91"/>
    <w:rsid w:val="0028548E"/>
    <w:rsid w:val="00286C33"/>
    <w:rsid w:val="00286C91"/>
    <w:rsid w:val="00286D93"/>
    <w:rsid w:val="00287128"/>
    <w:rsid w:val="00287574"/>
    <w:rsid w:val="00287961"/>
    <w:rsid w:val="00290299"/>
    <w:rsid w:val="0029053E"/>
    <w:rsid w:val="00291937"/>
    <w:rsid w:val="00291C29"/>
    <w:rsid w:val="00291E81"/>
    <w:rsid w:val="00292261"/>
    <w:rsid w:val="00292294"/>
    <w:rsid w:val="0029266E"/>
    <w:rsid w:val="00292C09"/>
    <w:rsid w:val="00292CD8"/>
    <w:rsid w:val="002932CA"/>
    <w:rsid w:val="00293450"/>
    <w:rsid w:val="0029350B"/>
    <w:rsid w:val="0029371A"/>
    <w:rsid w:val="00293C1C"/>
    <w:rsid w:val="00294343"/>
    <w:rsid w:val="00294F0E"/>
    <w:rsid w:val="002956C1"/>
    <w:rsid w:val="00295936"/>
    <w:rsid w:val="00295AAE"/>
    <w:rsid w:val="00295E58"/>
    <w:rsid w:val="00295F70"/>
    <w:rsid w:val="00295F94"/>
    <w:rsid w:val="002966AA"/>
    <w:rsid w:val="002970A9"/>
    <w:rsid w:val="00297279"/>
    <w:rsid w:val="002972B1"/>
    <w:rsid w:val="0029745A"/>
    <w:rsid w:val="00297775"/>
    <w:rsid w:val="002978FE"/>
    <w:rsid w:val="002A065F"/>
    <w:rsid w:val="002A167E"/>
    <w:rsid w:val="002A1C74"/>
    <w:rsid w:val="002A1EBC"/>
    <w:rsid w:val="002A2B49"/>
    <w:rsid w:val="002A395C"/>
    <w:rsid w:val="002A3B69"/>
    <w:rsid w:val="002A462C"/>
    <w:rsid w:val="002A46E4"/>
    <w:rsid w:val="002A49F6"/>
    <w:rsid w:val="002A4AFD"/>
    <w:rsid w:val="002A61A1"/>
    <w:rsid w:val="002A6AA2"/>
    <w:rsid w:val="002A6B44"/>
    <w:rsid w:val="002A6C62"/>
    <w:rsid w:val="002A6F0D"/>
    <w:rsid w:val="002A6FA5"/>
    <w:rsid w:val="002A7153"/>
    <w:rsid w:val="002A7321"/>
    <w:rsid w:val="002A7354"/>
    <w:rsid w:val="002A78F9"/>
    <w:rsid w:val="002B09E1"/>
    <w:rsid w:val="002B0CAE"/>
    <w:rsid w:val="002B0D4A"/>
    <w:rsid w:val="002B0E98"/>
    <w:rsid w:val="002B1046"/>
    <w:rsid w:val="002B1D44"/>
    <w:rsid w:val="002B280A"/>
    <w:rsid w:val="002B3545"/>
    <w:rsid w:val="002B3EEB"/>
    <w:rsid w:val="002B448C"/>
    <w:rsid w:val="002B4F4E"/>
    <w:rsid w:val="002B60D1"/>
    <w:rsid w:val="002B634B"/>
    <w:rsid w:val="002B65CF"/>
    <w:rsid w:val="002B66D3"/>
    <w:rsid w:val="002B73E7"/>
    <w:rsid w:val="002B7659"/>
    <w:rsid w:val="002B78D4"/>
    <w:rsid w:val="002B79FC"/>
    <w:rsid w:val="002B7B35"/>
    <w:rsid w:val="002C17FF"/>
    <w:rsid w:val="002C19F8"/>
    <w:rsid w:val="002C1DF3"/>
    <w:rsid w:val="002C24FC"/>
    <w:rsid w:val="002C29BB"/>
    <w:rsid w:val="002C37C6"/>
    <w:rsid w:val="002C3A16"/>
    <w:rsid w:val="002C3BD4"/>
    <w:rsid w:val="002C4136"/>
    <w:rsid w:val="002C4DF6"/>
    <w:rsid w:val="002C5095"/>
    <w:rsid w:val="002C6AB8"/>
    <w:rsid w:val="002C70C2"/>
    <w:rsid w:val="002C7510"/>
    <w:rsid w:val="002D01EA"/>
    <w:rsid w:val="002D0293"/>
    <w:rsid w:val="002D0B60"/>
    <w:rsid w:val="002D0DB1"/>
    <w:rsid w:val="002D0E2F"/>
    <w:rsid w:val="002D0F5F"/>
    <w:rsid w:val="002D13E7"/>
    <w:rsid w:val="002D16DF"/>
    <w:rsid w:val="002D17F3"/>
    <w:rsid w:val="002D1E99"/>
    <w:rsid w:val="002D2C7D"/>
    <w:rsid w:val="002D2E94"/>
    <w:rsid w:val="002D302D"/>
    <w:rsid w:val="002D3385"/>
    <w:rsid w:val="002D3F00"/>
    <w:rsid w:val="002D4232"/>
    <w:rsid w:val="002D5378"/>
    <w:rsid w:val="002D5446"/>
    <w:rsid w:val="002D57A3"/>
    <w:rsid w:val="002D5866"/>
    <w:rsid w:val="002D63F2"/>
    <w:rsid w:val="002D6BAC"/>
    <w:rsid w:val="002D70C6"/>
    <w:rsid w:val="002D778A"/>
    <w:rsid w:val="002D788B"/>
    <w:rsid w:val="002D7C36"/>
    <w:rsid w:val="002D7F7D"/>
    <w:rsid w:val="002D7F82"/>
    <w:rsid w:val="002E0527"/>
    <w:rsid w:val="002E0719"/>
    <w:rsid w:val="002E216E"/>
    <w:rsid w:val="002E3A21"/>
    <w:rsid w:val="002E3E4E"/>
    <w:rsid w:val="002E4B5A"/>
    <w:rsid w:val="002E520F"/>
    <w:rsid w:val="002E5BC1"/>
    <w:rsid w:val="002E5C81"/>
    <w:rsid w:val="002E5FF1"/>
    <w:rsid w:val="002E610E"/>
    <w:rsid w:val="002E654F"/>
    <w:rsid w:val="002E678F"/>
    <w:rsid w:val="002E6A04"/>
    <w:rsid w:val="002E6A45"/>
    <w:rsid w:val="002E6AD7"/>
    <w:rsid w:val="002E6C21"/>
    <w:rsid w:val="002E6C81"/>
    <w:rsid w:val="002E7D43"/>
    <w:rsid w:val="002F0114"/>
    <w:rsid w:val="002F0704"/>
    <w:rsid w:val="002F0FEC"/>
    <w:rsid w:val="002F1176"/>
    <w:rsid w:val="002F173E"/>
    <w:rsid w:val="002F18F7"/>
    <w:rsid w:val="002F20F3"/>
    <w:rsid w:val="002F24E0"/>
    <w:rsid w:val="002F29FD"/>
    <w:rsid w:val="002F2CD5"/>
    <w:rsid w:val="002F2DC7"/>
    <w:rsid w:val="002F30C0"/>
    <w:rsid w:val="002F3160"/>
    <w:rsid w:val="002F365F"/>
    <w:rsid w:val="002F36CD"/>
    <w:rsid w:val="002F393A"/>
    <w:rsid w:val="002F40EB"/>
    <w:rsid w:val="002F5B64"/>
    <w:rsid w:val="002F6333"/>
    <w:rsid w:val="002F638D"/>
    <w:rsid w:val="002F6597"/>
    <w:rsid w:val="002F6DD3"/>
    <w:rsid w:val="002F6DFB"/>
    <w:rsid w:val="002F70F3"/>
    <w:rsid w:val="002F75A6"/>
    <w:rsid w:val="002F7D18"/>
    <w:rsid w:val="0030018A"/>
    <w:rsid w:val="00301037"/>
    <w:rsid w:val="0030172A"/>
    <w:rsid w:val="0030197D"/>
    <w:rsid w:val="00303169"/>
    <w:rsid w:val="0030334D"/>
    <w:rsid w:val="00303629"/>
    <w:rsid w:val="00303A85"/>
    <w:rsid w:val="00303D34"/>
    <w:rsid w:val="00303EC4"/>
    <w:rsid w:val="003044B5"/>
    <w:rsid w:val="0030517C"/>
    <w:rsid w:val="003059FC"/>
    <w:rsid w:val="00305D81"/>
    <w:rsid w:val="003074F1"/>
    <w:rsid w:val="00310677"/>
    <w:rsid w:val="003128F1"/>
    <w:rsid w:val="003129AA"/>
    <w:rsid w:val="00312B90"/>
    <w:rsid w:val="00313105"/>
    <w:rsid w:val="0031317B"/>
    <w:rsid w:val="00313451"/>
    <w:rsid w:val="0031361D"/>
    <w:rsid w:val="00313846"/>
    <w:rsid w:val="00314158"/>
    <w:rsid w:val="0031435E"/>
    <w:rsid w:val="00314A55"/>
    <w:rsid w:val="00315010"/>
    <w:rsid w:val="003153C2"/>
    <w:rsid w:val="00315875"/>
    <w:rsid w:val="00315E9F"/>
    <w:rsid w:val="00315EC7"/>
    <w:rsid w:val="003163E5"/>
    <w:rsid w:val="00316D39"/>
    <w:rsid w:val="0032013C"/>
    <w:rsid w:val="00320210"/>
    <w:rsid w:val="00320301"/>
    <w:rsid w:val="00320F31"/>
    <w:rsid w:val="0032129E"/>
    <w:rsid w:val="00322935"/>
    <w:rsid w:val="00322C31"/>
    <w:rsid w:val="00322E87"/>
    <w:rsid w:val="00322F91"/>
    <w:rsid w:val="00323700"/>
    <w:rsid w:val="00323A1C"/>
    <w:rsid w:val="00323DE0"/>
    <w:rsid w:val="00324886"/>
    <w:rsid w:val="00324DEC"/>
    <w:rsid w:val="0032516A"/>
    <w:rsid w:val="0032528A"/>
    <w:rsid w:val="00325429"/>
    <w:rsid w:val="00325601"/>
    <w:rsid w:val="00326335"/>
    <w:rsid w:val="0032648B"/>
    <w:rsid w:val="00326A23"/>
    <w:rsid w:val="00326D35"/>
    <w:rsid w:val="003270D3"/>
    <w:rsid w:val="00327465"/>
    <w:rsid w:val="0032769C"/>
    <w:rsid w:val="003300B0"/>
    <w:rsid w:val="00330AF4"/>
    <w:rsid w:val="0033150B"/>
    <w:rsid w:val="003320EC"/>
    <w:rsid w:val="003326F6"/>
    <w:rsid w:val="00332B60"/>
    <w:rsid w:val="00332F1E"/>
    <w:rsid w:val="00332FBE"/>
    <w:rsid w:val="003339C5"/>
    <w:rsid w:val="00333B30"/>
    <w:rsid w:val="00334C2B"/>
    <w:rsid w:val="00334D2D"/>
    <w:rsid w:val="0033506D"/>
    <w:rsid w:val="003355F0"/>
    <w:rsid w:val="00336539"/>
    <w:rsid w:val="003368B9"/>
    <w:rsid w:val="00336CE3"/>
    <w:rsid w:val="00336F69"/>
    <w:rsid w:val="00337985"/>
    <w:rsid w:val="00337A3B"/>
    <w:rsid w:val="00337F5D"/>
    <w:rsid w:val="00340F00"/>
    <w:rsid w:val="00341561"/>
    <w:rsid w:val="00341683"/>
    <w:rsid w:val="00341C77"/>
    <w:rsid w:val="00342612"/>
    <w:rsid w:val="00342D54"/>
    <w:rsid w:val="00343300"/>
    <w:rsid w:val="00343B91"/>
    <w:rsid w:val="00343CDC"/>
    <w:rsid w:val="0034401A"/>
    <w:rsid w:val="003442B3"/>
    <w:rsid w:val="00344800"/>
    <w:rsid w:val="00345636"/>
    <w:rsid w:val="00346521"/>
    <w:rsid w:val="003468BC"/>
    <w:rsid w:val="00346CCB"/>
    <w:rsid w:val="00347119"/>
    <w:rsid w:val="003476FE"/>
    <w:rsid w:val="0035087D"/>
    <w:rsid w:val="003508E0"/>
    <w:rsid w:val="00350A9F"/>
    <w:rsid w:val="00350BD8"/>
    <w:rsid w:val="00350F37"/>
    <w:rsid w:val="00351F83"/>
    <w:rsid w:val="003520CD"/>
    <w:rsid w:val="00352E9F"/>
    <w:rsid w:val="0035329F"/>
    <w:rsid w:val="00353D28"/>
    <w:rsid w:val="00354481"/>
    <w:rsid w:val="00354A7D"/>
    <w:rsid w:val="003552F0"/>
    <w:rsid w:val="00356170"/>
    <w:rsid w:val="0035685F"/>
    <w:rsid w:val="00356CE0"/>
    <w:rsid w:val="00357095"/>
    <w:rsid w:val="003578EC"/>
    <w:rsid w:val="00357D3A"/>
    <w:rsid w:val="00360BE2"/>
    <w:rsid w:val="0036158D"/>
    <w:rsid w:val="00361B98"/>
    <w:rsid w:val="00362843"/>
    <w:rsid w:val="00362B40"/>
    <w:rsid w:val="00363602"/>
    <w:rsid w:val="003636AA"/>
    <w:rsid w:val="00363723"/>
    <w:rsid w:val="00363FF7"/>
    <w:rsid w:val="00364B29"/>
    <w:rsid w:val="0036521D"/>
    <w:rsid w:val="0036639A"/>
    <w:rsid w:val="00366B12"/>
    <w:rsid w:val="003678CC"/>
    <w:rsid w:val="0037012A"/>
    <w:rsid w:val="003702F1"/>
    <w:rsid w:val="003717F3"/>
    <w:rsid w:val="00372012"/>
    <w:rsid w:val="0037217E"/>
    <w:rsid w:val="0037258D"/>
    <w:rsid w:val="00372A10"/>
    <w:rsid w:val="00372B32"/>
    <w:rsid w:val="00372DAD"/>
    <w:rsid w:val="00373359"/>
    <w:rsid w:val="003735F1"/>
    <w:rsid w:val="00373A68"/>
    <w:rsid w:val="00373FC2"/>
    <w:rsid w:val="0037481B"/>
    <w:rsid w:val="00374E72"/>
    <w:rsid w:val="003762E2"/>
    <w:rsid w:val="0037707A"/>
    <w:rsid w:val="003775D0"/>
    <w:rsid w:val="00377B1F"/>
    <w:rsid w:val="00380296"/>
    <w:rsid w:val="00380341"/>
    <w:rsid w:val="00380A36"/>
    <w:rsid w:val="00380B11"/>
    <w:rsid w:val="00380B22"/>
    <w:rsid w:val="00380C23"/>
    <w:rsid w:val="00381063"/>
    <w:rsid w:val="00381456"/>
    <w:rsid w:val="00381A73"/>
    <w:rsid w:val="00381CCD"/>
    <w:rsid w:val="00381F88"/>
    <w:rsid w:val="00382A5E"/>
    <w:rsid w:val="00382E96"/>
    <w:rsid w:val="00383808"/>
    <w:rsid w:val="00383915"/>
    <w:rsid w:val="00383B40"/>
    <w:rsid w:val="0038404B"/>
    <w:rsid w:val="00384369"/>
    <w:rsid w:val="0038481F"/>
    <w:rsid w:val="00384C18"/>
    <w:rsid w:val="00384C2C"/>
    <w:rsid w:val="00385815"/>
    <w:rsid w:val="00385B3F"/>
    <w:rsid w:val="00385D66"/>
    <w:rsid w:val="0038627A"/>
    <w:rsid w:val="003868A9"/>
    <w:rsid w:val="0038691E"/>
    <w:rsid w:val="00390054"/>
    <w:rsid w:val="00390262"/>
    <w:rsid w:val="003903B1"/>
    <w:rsid w:val="00390F09"/>
    <w:rsid w:val="0039153C"/>
    <w:rsid w:val="00391C8D"/>
    <w:rsid w:val="00391F98"/>
    <w:rsid w:val="00391FB4"/>
    <w:rsid w:val="00392CB7"/>
    <w:rsid w:val="00393330"/>
    <w:rsid w:val="003940DB"/>
    <w:rsid w:val="00394699"/>
    <w:rsid w:val="003946B7"/>
    <w:rsid w:val="00394A0E"/>
    <w:rsid w:val="00394A32"/>
    <w:rsid w:val="00394A5D"/>
    <w:rsid w:val="00394D91"/>
    <w:rsid w:val="003958AE"/>
    <w:rsid w:val="00395AF9"/>
    <w:rsid w:val="003961FF"/>
    <w:rsid w:val="003963C4"/>
    <w:rsid w:val="003966B6"/>
    <w:rsid w:val="00396897"/>
    <w:rsid w:val="00396D48"/>
    <w:rsid w:val="00396E98"/>
    <w:rsid w:val="003972CB"/>
    <w:rsid w:val="00397E22"/>
    <w:rsid w:val="003A10D3"/>
    <w:rsid w:val="003A1168"/>
    <w:rsid w:val="003A316A"/>
    <w:rsid w:val="003A3312"/>
    <w:rsid w:val="003A36D0"/>
    <w:rsid w:val="003A38AE"/>
    <w:rsid w:val="003A40A6"/>
    <w:rsid w:val="003A4792"/>
    <w:rsid w:val="003A5583"/>
    <w:rsid w:val="003A6605"/>
    <w:rsid w:val="003A6B46"/>
    <w:rsid w:val="003A7E02"/>
    <w:rsid w:val="003B0807"/>
    <w:rsid w:val="003B1383"/>
    <w:rsid w:val="003B1467"/>
    <w:rsid w:val="003B1872"/>
    <w:rsid w:val="003B1C89"/>
    <w:rsid w:val="003B1D82"/>
    <w:rsid w:val="003B2C77"/>
    <w:rsid w:val="003B3779"/>
    <w:rsid w:val="003B4152"/>
    <w:rsid w:val="003B4427"/>
    <w:rsid w:val="003B4575"/>
    <w:rsid w:val="003B4990"/>
    <w:rsid w:val="003B572C"/>
    <w:rsid w:val="003B5CDA"/>
    <w:rsid w:val="003B61CA"/>
    <w:rsid w:val="003B6336"/>
    <w:rsid w:val="003B651A"/>
    <w:rsid w:val="003B6D88"/>
    <w:rsid w:val="003B6E3D"/>
    <w:rsid w:val="003B723D"/>
    <w:rsid w:val="003B7EDA"/>
    <w:rsid w:val="003C14F6"/>
    <w:rsid w:val="003C179C"/>
    <w:rsid w:val="003C1A4B"/>
    <w:rsid w:val="003C2613"/>
    <w:rsid w:val="003C2826"/>
    <w:rsid w:val="003C2846"/>
    <w:rsid w:val="003C2EB0"/>
    <w:rsid w:val="003C2F45"/>
    <w:rsid w:val="003C2F5E"/>
    <w:rsid w:val="003C2F96"/>
    <w:rsid w:val="003C318C"/>
    <w:rsid w:val="003C3557"/>
    <w:rsid w:val="003C4102"/>
    <w:rsid w:val="003C598A"/>
    <w:rsid w:val="003C6F2E"/>
    <w:rsid w:val="003C7D4C"/>
    <w:rsid w:val="003D01B2"/>
    <w:rsid w:val="003D09D2"/>
    <w:rsid w:val="003D0D6E"/>
    <w:rsid w:val="003D0E89"/>
    <w:rsid w:val="003D0F9A"/>
    <w:rsid w:val="003D157E"/>
    <w:rsid w:val="003D18FF"/>
    <w:rsid w:val="003D27D5"/>
    <w:rsid w:val="003D29C2"/>
    <w:rsid w:val="003D2B3B"/>
    <w:rsid w:val="003D31C9"/>
    <w:rsid w:val="003D3472"/>
    <w:rsid w:val="003D3C05"/>
    <w:rsid w:val="003D3E60"/>
    <w:rsid w:val="003D449F"/>
    <w:rsid w:val="003D4695"/>
    <w:rsid w:val="003D495E"/>
    <w:rsid w:val="003D4CF0"/>
    <w:rsid w:val="003D4DDE"/>
    <w:rsid w:val="003D6DEB"/>
    <w:rsid w:val="003D6E22"/>
    <w:rsid w:val="003D7D73"/>
    <w:rsid w:val="003E03A5"/>
    <w:rsid w:val="003E058A"/>
    <w:rsid w:val="003E159B"/>
    <w:rsid w:val="003E1941"/>
    <w:rsid w:val="003E200A"/>
    <w:rsid w:val="003E22A3"/>
    <w:rsid w:val="003E25E3"/>
    <w:rsid w:val="003E280A"/>
    <w:rsid w:val="003E303A"/>
    <w:rsid w:val="003E3ACE"/>
    <w:rsid w:val="003E3ED9"/>
    <w:rsid w:val="003E4633"/>
    <w:rsid w:val="003E536E"/>
    <w:rsid w:val="003E5446"/>
    <w:rsid w:val="003E598C"/>
    <w:rsid w:val="003E60C8"/>
    <w:rsid w:val="003E6466"/>
    <w:rsid w:val="003E6B95"/>
    <w:rsid w:val="003E7913"/>
    <w:rsid w:val="003E7A56"/>
    <w:rsid w:val="003F0C6D"/>
    <w:rsid w:val="003F0EE8"/>
    <w:rsid w:val="003F1B39"/>
    <w:rsid w:val="003F23D3"/>
    <w:rsid w:val="003F37DD"/>
    <w:rsid w:val="003F3906"/>
    <w:rsid w:val="003F3922"/>
    <w:rsid w:val="003F3D0A"/>
    <w:rsid w:val="003F446E"/>
    <w:rsid w:val="003F46A7"/>
    <w:rsid w:val="003F4FBA"/>
    <w:rsid w:val="003F546A"/>
    <w:rsid w:val="003F57C6"/>
    <w:rsid w:val="003F654D"/>
    <w:rsid w:val="003F67CE"/>
    <w:rsid w:val="003F6E30"/>
    <w:rsid w:val="003F6F5A"/>
    <w:rsid w:val="003F7157"/>
    <w:rsid w:val="003F728D"/>
    <w:rsid w:val="003F771D"/>
    <w:rsid w:val="003F7737"/>
    <w:rsid w:val="003F7CC6"/>
    <w:rsid w:val="00400CD7"/>
    <w:rsid w:val="004014CB"/>
    <w:rsid w:val="00401888"/>
    <w:rsid w:val="004018B3"/>
    <w:rsid w:val="00402D10"/>
    <w:rsid w:val="00402E49"/>
    <w:rsid w:val="00402F60"/>
    <w:rsid w:val="004042E4"/>
    <w:rsid w:val="0040460A"/>
    <w:rsid w:val="00404877"/>
    <w:rsid w:val="004048A0"/>
    <w:rsid w:val="004049AC"/>
    <w:rsid w:val="00405154"/>
    <w:rsid w:val="004056AA"/>
    <w:rsid w:val="00405CB7"/>
    <w:rsid w:val="00407653"/>
    <w:rsid w:val="00407E39"/>
    <w:rsid w:val="00407FC7"/>
    <w:rsid w:val="00410517"/>
    <w:rsid w:val="00410622"/>
    <w:rsid w:val="0041094D"/>
    <w:rsid w:val="00410C3F"/>
    <w:rsid w:val="004119A9"/>
    <w:rsid w:val="0041265E"/>
    <w:rsid w:val="0041289B"/>
    <w:rsid w:val="004129CD"/>
    <w:rsid w:val="00413321"/>
    <w:rsid w:val="00413D08"/>
    <w:rsid w:val="004144FE"/>
    <w:rsid w:val="00414507"/>
    <w:rsid w:val="00414B88"/>
    <w:rsid w:val="00414D7F"/>
    <w:rsid w:val="0041578D"/>
    <w:rsid w:val="00415C2F"/>
    <w:rsid w:val="0041637A"/>
    <w:rsid w:val="00416767"/>
    <w:rsid w:val="00416ED7"/>
    <w:rsid w:val="0041731B"/>
    <w:rsid w:val="0041756F"/>
    <w:rsid w:val="004178A2"/>
    <w:rsid w:val="00417E8A"/>
    <w:rsid w:val="004206BE"/>
    <w:rsid w:val="00420770"/>
    <w:rsid w:val="00420AC0"/>
    <w:rsid w:val="00420B12"/>
    <w:rsid w:val="00420C07"/>
    <w:rsid w:val="004210A4"/>
    <w:rsid w:val="0042143F"/>
    <w:rsid w:val="00421508"/>
    <w:rsid w:val="0042186A"/>
    <w:rsid w:val="004218A8"/>
    <w:rsid w:val="00421CED"/>
    <w:rsid w:val="00421EBA"/>
    <w:rsid w:val="00422093"/>
    <w:rsid w:val="004227A5"/>
    <w:rsid w:val="0042293C"/>
    <w:rsid w:val="00422ED9"/>
    <w:rsid w:val="0042506A"/>
    <w:rsid w:val="00425446"/>
    <w:rsid w:val="00425B2E"/>
    <w:rsid w:val="00425C60"/>
    <w:rsid w:val="00425C81"/>
    <w:rsid w:val="004262D3"/>
    <w:rsid w:val="0042636B"/>
    <w:rsid w:val="00426DD9"/>
    <w:rsid w:val="0042717D"/>
    <w:rsid w:val="00430CB9"/>
    <w:rsid w:val="00431609"/>
    <w:rsid w:val="00432201"/>
    <w:rsid w:val="004329F1"/>
    <w:rsid w:val="00432F86"/>
    <w:rsid w:val="004331D7"/>
    <w:rsid w:val="004339CA"/>
    <w:rsid w:val="00433C67"/>
    <w:rsid w:val="00433F1C"/>
    <w:rsid w:val="00433FAB"/>
    <w:rsid w:val="004341D9"/>
    <w:rsid w:val="004352E3"/>
    <w:rsid w:val="0043543A"/>
    <w:rsid w:val="004357DE"/>
    <w:rsid w:val="00436923"/>
    <w:rsid w:val="004370EB"/>
    <w:rsid w:val="00437466"/>
    <w:rsid w:val="00437885"/>
    <w:rsid w:val="00437C09"/>
    <w:rsid w:val="00440295"/>
    <w:rsid w:val="00440453"/>
    <w:rsid w:val="004406DB"/>
    <w:rsid w:val="00440C29"/>
    <w:rsid w:val="00440E26"/>
    <w:rsid w:val="004415EA"/>
    <w:rsid w:val="00441CD7"/>
    <w:rsid w:val="0044296F"/>
    <w:rsid w:val="00442B36"/>
    <w:rsid w:val="0044305A"/>
    <w:rsid w:val="00444189"/>
    <w:rsid w:val="00445859"/>
    <w:rsid w:val="00446FB6"/>
    <w:rsid w:val="004478E2"/>
    <w:rsid w:val="00450EB1"/>
    <w:rsid w:val="00451373"/>
    <w:rsid w:val="00451A50"/>
    <w:rsid w:val="00451AD0"/>
    <w:rsid w:val="00451D27"/>
    <w:rsid w:val="004536F4"/>
    <w:rsid w:val="00454AFC"/>
    <w:rsid w:val="00456043"/>
    <w:rsid w:val="0045664F"/>
    <w:rsid w:val="00456A51"/>
    <w:rsid w:val="004574EA"/>
    <w:rsid w:val="00457994"/>
    <w:rsid w:val="00457E05"/>
    <w:rsid w:val="0046012F"/>
    <w:rsid w:val="00460154"/>
    <w:rsid w:val="0046056F"/>
    <w:rsid w:val="0046075E"/>
    <w:rsid w:val="004608C6"/>
    <w:rsid w:val="00460CB8"/>
    <w:rsid w:val="0046168D"/>
    <w:rsid w:val="00461873"/>
    <w:rsid w:val="00461C5B"/>
    <w:rsid w:val="00461CFA"/>
    <w:rsid w:val="00461E25"/>
    <w:rsid w:val="00461E72"/>
    <w:rsid w:val="00462663"/>
    <w:rsid w:val="004629B6"/>
    <w:rsid w:val="00463538"/>
    <w:rsid w:val="0046401D"/>
    <w:rsid w:val="0046434D"/>
    <w:rsid w:val="004643AC"/>
    <w:rsid w:val="00464441"/>
    <w:rsid w:val="00464759"/>
    <w:rsid w:val="0046513E"/>
    <w:rsid w:val="00465403"/>
    <w:rsid w:val="00465699"/>
    <w:rsid w:val="00465796"/>
    <w:rsid w:val="00465BEF"/>
    <w:rsid w:val="00465EC7"/>
    <w:rsid w:val="004661AD"/>
    <w:rsid w:val="00466245"/>
    <w:rsid w:val="004665C3"/>
    <w:rsid w:val="004666A6"/>
    <w:rsid w:val="00466D81"/>
    <w:rsid w:val="0046706B"/>
    <w:rsid w:val="004672B3"/>
    <w:rsid w:val="004672D5"/>
    <w:rsid w:val="004675A8"/>
    <w:rsid w:val="004677F7"/>
    <w:rsid w:val="00467B8F"/>
    <w:rsid w:val="00467D64"/>
    <w:rsid w:val="0047050C"/>
    <w:rsid w:val="00470B3F"/>
    <w:rsid w:val="0047113B"/>
    <w:rsid w:val="0047244D"/>
    <w:rsid w:val="004728D0"/>
    <w:rsid w:val="00473220"/>
    <w:rsid w:val="00474C7E"/>
    <w:rsid w:val="00475054"/>
    <w:rsid w:val="004752E0"/>
    <w:rsid w:val="00475BBF"/>
    <w:rsid w:val="00477047"/>
    <w:rsid w:val="0047705F"/>
    <w:rsid w:val="00477371"/>
    <w:rsid w:val="00480488"/>
    <w:rsid w:val="0048056E"/>
    <w:rsid w:val="004806D6"/>
    <w:rsid w:val="00481DF2"/>
    <w:rsid w:val="00481E0A"/>
    <w:rsid w:val="004820D4"/>
    <w:rsid w:val="004834A2"/>
    <w:rsid w:val="004836CE"/>
    <w:rsid w:val="00483B6D"/>
    <w:rsid w:val="004843AB"/>
    <w:rsid w:val="0048586E"/>
    <w:rsid w:val="00485F68"/>
    <w:rsid w:val="0048607D"/>
    <w:rsid w:val="00486C2D"/>
    <w:rsid w:val="00487210"/>
    <w:rsid w:val="00487F65"/>
    <w:rsid w:val="004908E0"/>
    <w:rsid w:val="004917AC"/>
    <w:rsid w:val="004929BC"/>
    <w:rsid w:val="00492AEE"/>
    <w:rsid w:val="00493515"/>
    <w:rsid w:val="0049394A"/>
    <w:rsid w:val="0049476B"/>
    <w:rsid w:val="00494E8D"/>
    <w:rsid w:val="00495783"/>
    <w:rsid w:val="004957E5"/>
    <w:rsid w:val="00495A48"/>
    <w:rsid w:val="0049601D"/>
    <w:rsid w:val="004967CD"/>
    <w:rsid w:val="00496FF6"/>
    <w:rsid w:val="0049704D"/>
    <w:rsid w:val="004974EB"/>
    <w:rsid w:val="00497ACE"/>
    <w:rsid w:val="004A02FE"/>
    <w:rsid w:val="004A1851"/>
    <w:rsid w:val="004A2265"/>
    <w:rsid w:val="004A2329"/>
    <w:rsid w:val="004A3270"/>
    <w:rsid w:val="004A32AF"/>
    <w:rsid w:val="004A35D4"/>
    <w:rsid w:val="004A3623"/>
    <w:rsid w:val="004A3D12"/>
    <w:rsid w:val="004A4217"/>
    <w:rsid w:val="004A4A3B"/>
    <w:rsid w:val="004A529F"/>
    <w:rsid w:val="004A5718"/>
    <w:rsid w:val="004A5B75"/>
    <w:rsid w:val="004A6FBC"/>
    <w:rsid w:val="004A7039"/>
    <w:rsid w:val="004B036C"/>
    <w:rsid w:val="004B076C"/>
    <w:rsid w:val="004B07F7"/>
    <w:rsid w:val="004B0C56"/>
    <w:rsid w:val="004B130A"/>
    <w:rsid w:val="004B1898"/>
    <w:rsid w:val="004B199B"/>
    <w:rsid w:val="004B259B"/>
    <w:rsid w:val="004B2DAB"/>
    <w:rsid w:val="004B2E8D"/>
    <w:rsid w:val="004B32FA"/>
    <w:rsid w:val="004B35FB"/>
    <w:rsid w:val="004B371C"/>
    <w:rsid w:val="004B38E4"/>
    <w:rsid w:val="004B3A57"/>
    <w:rsid w:val="004B3DB0"/>
    <w:rsid w:val="004B412F"/>
    <w:rsid w:val="004B4770"/>
    <w:rsid w:val="004B47A7"/>
    <w:rsid w:val="004B5245"/>
    <w:rsid w:val="004B5284"/>
    <w:rsid w:val="004B5B0C"/>
    <w:rsid w:val="004B6BFC"/>
    <w:rsid w:val="004B6D86"/>
    <w:rsid w:val="004B722B"/>
    <w:rsid w:val="004B76C8"/>
    <w:rsid w:val="004B7881"/>
    <w:rsid w:val="004B7933"/>
    <w:rsid w:val="004B7ACB"/>
    <w:rsid w:val="004B7F10"/>
    <w:rsid w:val="004C0284"/>
    <w:rsid w:val="004C05BF"/>
    <w:rsid w:val="004C0A12"/>
    <w:rsid w:val="004C0A27"/>
    <w:rsid w:val="004C0A80"/>
    <w:rsid w:val="004C0F90"/>
    <w:rsid w:val="004C190A"/>
    <w:rsid w:val="004C20D6"/>
    <w:rsid w:val="004C28D6"/>
    <w:rsid w:val="004C2D64"/>
    <w:rsid w:val="004C2E5B"/>
    <w:rsid w:val="004C2EC5"/>
    <w:rsid w:val="004C401B"/>
    <w:rsid w:val="004C40A4"/>
    <w:rsid w:val="004C46C5"/>
    <w:rsid w:val="004C470E"/>
    <w:rsid w:val="004C4791"/>
    <w:rsid w:val="004C47AC"/>
    <w:rsid w:val="004C566C"/>
    <w:rsid w:val="004C5DFD"/>
    <w:rsid w:val="004C6189"/>
    <w:rsid w:val="004C6975"/>
    <w:rsid w:val="004C7B6A"/>
    <w:rsid w:val="004C7C02"/>
    <w:rsid w:val="004D09AF"/>
    <w:rsid w:val="004D17B2"/>
    <w:rsid w:val="004D1CE0"/>
    <w:rsid w:val="004D1F70"/>
    <w:rsid w:val="004D25AA"/>
    <w:rsid w:val="004D25E5"/>
    <w:rsid w:val="004D263F"/>
    <w:rsid w:val="004D2CD3"/>
    <w:rsid w:val="004D2E0B"/>
    <w:rsid w:val="004D328D"/>
    <w:rsid w:val="004D3F44"/>
    <w:rsid w:val="004D3FA7"/>
    <w:rsid w:val="004D42E9"/>
    <w:rsid w:val="004D4480"/>
    <w:rsid w:val="004D47C0"/>
    <w:rsid w:val="004D4AFD"/>
    <w:rsid w:val="004D4EEF"/>
    <w:rsid w:val="004D5B96"/>
    <w:rsid w:val="004D5CAB"/>
    <w:rsid w:val="004D639D"/>
    <w:rsid w:val="004D6826"/>
    <w:rsid w:val="004D6964"/>
    <w:rsid w:val="004D6BC7"/>
    <w:rsid w:val="004E00BE"/>
    <w:rsid w:val="004E03F3"/>
    <w:rsid w:val="004E0A12"/>
    <w:rsid w:val="004E0E23"/>
    <w:rsid w:val="004E1285"/>
    <w:rsid w:val="004E142E"/>
    <w:rsid w:val="004E174F"/>
    <w:rsid w:val="004E17B2"/>
    <w:rsid w:val="004E1C62"/>
    <w:rsid w:val="004E2345"/>
    <w:rsid w:val="004E2507"/>
    <w:rsid w:val="004E2D57"/>
    <w:rsid w:val="004E2ED4"/>
    <w:rsid w:val="004E3366"/>
    <w:rsid w:val="004E3463"/>
    <w:rsid w:val="004E36C7"/>
    <w:rsid w:val="004E46C6"/>
    <w:rsid w:val="004E4B2D"/>
    <w:rsid w:val="004E4D17"/>
    <w:rsid w:val="004E5786"/>
    <w:rsid w:val="004E661F"/>
    <w:rsid w:val="004E67FF"/>
    <w:rsid w:val="004E7A7A"/>
    <w:rsid w:val="004E7BFC"/>
    <w:rsid w:val="004E7C47"/>
    <w:rsid w:val="004F079B"/>
    <w:rsid w:val="004F0DE3"/>
    <w:rsid w:val="004F1229"/>
    <w:rsid w:val="004F1C8E"/>
    <w:rsid w:val="004F256B"/>
    <w:rsid w:val="004F2D67"/>
    <w:rsid w:val="004F3103"/>
    <w:rsid w:val="004F3391"/>
    <w:rsid w:val="004F48FC"/>
    <w:rsid w:val="004F4ABE"/>
    <w:rsid w:val="004F4B66"/>
    <w:rsid w:val="004F52CF"/>
    <w:rsid w:val="004F54C8"/>
    <w:rsid w:val="004F5592"/>
    <w:rsid w:val="004F56B6"/>
    <w:rsid w:val="004F5CFE"/>
    <w:rsid w:val="004F5E94"/>
    <w:rsid w:val="004F6858"/>
    <w:rsid w:val="004F68CA"/>
    <w:rsid w:val="004F6997"/>
    <w:rsid w:val="004F75E9"/>
    <w:rsid w:val="004F7EE4"/>
    <w:rsid w:val="004F7F02"/>
    <w:rsid w:val="004F7F09"/>
    <w:rsid w:val="00500459"/>
    <w:rsid w:val="00500FB0"/>
    <w:rsid w:val="00501096"/>
    <w:rsid w:val="0050115D"/>
    <w:rsid w:val="005013E8"/>
    <w:rsid w:val="00501A7B"/>
    <w:rsid w:val="00501F41"/>
    <w:rsid w:val="005022BA"/>
    <w:rsid w:val="005024CA"/>
    <w:rsid w:val="005028E5"/>
    <w:rsid w:val="00502A7A"/>
    <w:rsid w:val="00503255"/>
    <w:rsid w:val="00503589"/>
    <w:rsid w:val="00503715"/>
    <w:rsid w:val="00503CB0"/>
    <w:rsid w:val="005048DB"/>
    <w:rsid w:val="00504BC0"/>
    <w:rsid w:val="00504DAF"/>
    <w:rsid w:val="00504E50"/>
    <w:rsid w:val="00504ECD"/>
    <w:rsid w:val="00504F09"/>
    <w:rsid w:val="005050D5"/>
    <w:rsid w:val="00505332"/>
    <w:rsid w:val="00506A83"/>
    <w:rsid w:val="00506B6A"/>
    <w:rsid w:val="005075AD"/>
    <w:rsid w:val="005078CF"/>
    <w:rsid w:val="00507A5D"/>
    <w:rsid w:val="0051030C"/>
    <w:rsid w:val="00510B2B"/>
    <w:rsid w:val="005114B3"/>
    <w:rsid w:val="00511929"/>
    <w:rsid w:val="005135A4"/>
    <w:rsid w:val="00513789"/>
    <w:rsid w:val="00514459"/>
    <w:rsid w:val="00515766"/>
    <w:rsid w:val="00515D57"/>
    <w:rsid w:val="0051698A"/>
    <w:rsid w:val="005171FC"/>
    <w:rsid w:val="00517A08"/>
    <w:rsid w:val="00517BD3"/>
    <w:rsid w:val="00517F2A"/>
    <w:rsid w:val="0052087A"/>
    <w:rsid w:val="00520D77"/>
    <w:rsid w:val="00521510"/>
    <w:rsid w:val="005216A7"/>
    <w:rsid w:val="0052201F"/>
    <w:rsid w:val="0052268F"/>
    <w:rsid w:val="005227CD"/>
    <w:rsid w:val="00523405"/>
    <w:rsid w:val="00523614"/>
    <w:rsid w:val="005236F3"/>
    <w:rsid w:val="005239C0"/>
    <w:rsid w:val="00523CFD"/>
    <w:rsid w:val="00524946"/>
    <w:rsid w:val="00524BE3"/>
    <w:rsid w:val="00524CD9"/>
    <w:rsid w:val="00524F30"/>
    <w:rsid w:val="00524F33"/>
    <w:rsid w:val="00525D1E"/>
    <w:rsid w:val="00526367"/>
    <w:rsid w:val="00526408"/>
    <w:rsid w:val="005300BB"/>
    <w:rsid w:val="00530281"/>
    <w:rsid w:val="0053036D"/>
    <w:rsid w:val="00531121"/>
    <w:rsid w:val="00531519"/>
    <w:rsid w:val="00531886"/>
    <w:rsid w:val="00531A99"/>
    <w:rsid w:val="0053213D"/>
    <w:rsid w:val="00532647"/>
    <w:rsid w:val="005331DD"/>
    <w:rsid w:val="00534594"/>
    <w:rsid w:val="005347B0"/>
    <w:rsid w:val="00534EB6"/>
    <w:rsid w:val="0053511A"/>
    <w:rsid w:val="00535B88"/>
    <w:rsid w:val="00536003"/>
    <w:rsid w:val="005368CA"/>
    <w:rsid w:val="005369E5"/>
    <w:rsid w:val="0053761C"/>
    <w:rsid w:val="005377CA"/>
    <w:rsid w:val="00540ECC"/>
    <w:rsid w:val="00541021"/>
    <w:rsid w:val="00541103"/>
    <w:rsid w:val="005413FE"/>
    <w:rsid w:val="00541D36"/>
    <w:rsid w:val="00542793"/>
    <w:rsid w:val="00542929"/>
    <w:rsid w:val="0054297B"/>
    <w:rsid w:val="00542ABA"/>
    <w:rsid w:val="00542D87"/>
    <w:rsid w:val="00543107"/>
    <w:rsid w:val="005435E6"/>
    <w:rsid w:val="005437EA"/>
    <w:rsid w:val="005438BB"/>
    <w:rsid w:val="0054412C"/>
    <w:rsid w:val="005442A4"/>
    <w:rsid w:val="0054443A"/>
    <w:rsid w:val="0054486D"/>
    <w:rsid w:val="00544AB2"/>
    <w:rsid w:val="00544C85"/>
    <w:rsid w:val="0054543D"/>
    <w:rsid w:val="00545471"/>
    <w:rsid w:val="005455D4"/>
    <w:rsid w:val="005456F6"/>
    <w:rsid w:val="00545935"/>
    <w:rsid w:val="00546650"/>
    <w:rsid w:val="00546B7B"/>
    <w:rsid w:val="00546E77"/>
    <w:rsid w:val="00547331"/>
    <w:rsid w:val="005501B7"/>
    <w:rsid w:val="00550285"/>
    <w:rsid w:val="0055110B"/>
    <w:rsid w:val="00551A65"/>
    <w:rsid w:val="005521C5"/>
    <w:rsid w:val="00552583"/>
    <w:rsid w:val="00552E24"/>
    <w:rsid w:val="00552E41"/>
    <w:rsid w:val="00553538"/>
    <w:rsid w:val="00553D2A"/>
    <w:rsid w:val="00553DD2"/>
    <w:rsid w:val="005541E9"/>
    <w:rsid w:val="00554857"/>
    <w:rsid w:val="00554B07"/>
    <w:rsid w:val="00554B65"/>
    <w:rsid w:val="0055504B"/>
    <w:rsid w:val="00555305"/>
    <w:rsid w:val="0055571D"/>
    <w:rsid w:val="0055589A"/>
    <w:rsid w:val="0055665C"/>
    <w:rsid w:val="005572A2"/>
    <w:rsid w:val="005572B7"/>
    <w:rsid w:val="005578A7"/>
    <w:rsid w:val="00557A73"/>
    <w:rsid w:val="0056097E"/>
    <w:rsid w:val="00560F4F"/>
    <w:rsid w:val="005610BA"/>
    <w:rsid w:val="00561FD0"/>
    <w:rsid w:val="005620C6"/>
    <w:rsid w:val="0056243E"/>
    <w:rsid w:val="0056266C"/>
    <w:rsid w:val="005633FE"/>
    <w:rsid w:val="0056375F"/>
    <w:rsid w:val="00563BA8"/>
    <w:rsid w:val="00563C15"/>
    <w:rsid w:val="00563CAF"/>
    <w:rsid w:val="00564326"/>
    <w:rsid w:val="005645A2"/>
    <w:rsid w:val="005647A5"/>
    <w:rsid w:val="00564A4B"/>
    <w:rsid w:val="00564C5A"/>
    <w:rsid w:val="00565042"/>
    <w:rsid w:val="00565301"/>
    <w:rsid w:val="00565F7D"/>
    <w:rsid w:val="005662D7"/>
    <w:rsid w:val="005664FC"/>
    <w:rsid w:val="00566866"/>
    <w:rsid w:val="00566B35"/>
    <w:rsid w:val="00567233"/>
    <w:rsid w:val="005706E9"/>
    <w:rsid w:val="00570816"/>
    <w:rsid w:val="00570B91"/>
    <w:rsid w:val="00571000"/>
    <w:rsid w:val="00571F0D"/>
    <w:rsid w:val="00572DA4"/>
    <w:rsid w:val="00572E91"/>
    <w:rsid w:val="00574091"/>
    <w:rsid w:val="005742A2"/>
    <w:rsid w:val="00575412"/>
    <w:rsid w:val="0057565D"/>
    <w:rsid w:val="00575A22"/>
    <w:rsid w:val="00576E50"/>
    <w:rsid w:val="0057735E"/>
    <w:rsid w:val="0057749D"/>
    <w:rsid w:val="0057763A"/>
    <w:rsid w:val="00577ADC"/>
    <w:rsid w:val="00580257"/>
    <w:rsid w:val="00580351"/>
    <w:rsid w:val="0058047D"/>
    <w:rsid w:val="005805BF"/>
    <w:rsid w:val="005806AC"/>
    <w:rsid w:val="005807AB"/>
    <w:rsid w:val="005822F4"/>
    <w:rsid w:val="00584022"/>
    <w:rsid w:val="00584330"/>
    <w:rsid w:val="005849D0"/>
    <w:rsid w:val="00585237"/>
    <w:rsid w:val="00585344"/>
    <w:rsid w:val="00586722"/>
    <w:rsid w:val="00586AA1"/>
    <w:rsid w:val="00587853"/>
    <w:rsid w:val="005878FE"/>
    <w:rsid w:val="00587DBC"/>
    <w:rsid w:val="00590D72"/>
    <w:rsid w:val="00591207"/>
    <w:rsid w:val="00591361"/>
    <w:rsid w:val="0059178C"/>
    <w:rsid w:val="00591E35"/>
    <w:rsid w:val="00592014"/>
    <w:rsid w:val="005922E6"/>
    <w:rsid w:val="00592932"/>
    <w:rsid w:val="00592E5C"/>
    <w:rsid w:val="005935A3"/>
    <w:rsid w:val="00593EF5"/>
    <w:rsid w:val="0059450E"/>
    <w:rsid w:val="005948AE"/>
    <w:rsid w:val="00594ADC"/>
    <w:rsid w:val="00595843"/>
    <w:rsid w:val="00595CD9"/>
    <w:rsid w:val="00596156"/>
    <w:rsid w:val="00596A60"/>
    <w:rsid w:val="00596DDD"/>
    <w:rsid w:val="00596DF2"/>
    <w:rsid w:val="005A0B68"/>
    <w:rsid w:val="005A0E1E"/>
    <w:rsid w:val="005A2595"/>
    <w:rsid w:val="005A2BAB"/>
    <w:rsid w:val="005A2CD8"/>
    <w:rsid w:val="005A2D28"/>
    <w:rsid w:val="005A3723"/>
    <w:rsid w:val="005A3E0C"/>
    <w:rsid w:val="005A494D"/>
    <w:rsid w:val="005A4A03"/>
    <w:rsid w:val="005A5EE1"/>
    <w:rsid w:val="005A63F3"/>
    <w:rsid w:val="005A6495"/>
    <w:rsid w:val="005A65ED"/>
    <w:rsid w:val="005A67A9"/>
    <w:rsid w:val="005A6904"/>
    <w:rsid w:val="005A699A"/>
    <w:rsid w:val="005A6B76"/>
    <w:rsid w:val="005A7041"/>
    <w:rsid w:val="005A7848"/>
    <w:rsid w:val="005A7C82"/>
    <w:rsid w:val="005A7DF6"/>
    <w:rsid w:val="005B07E6"/>
    <w:rsid w:val="005B09FD"/>
    <w:rsid w:val="005B0E4D"/>
    <w:rsid w:val="005B1AB2"/>
    <w:rsid w:val="005B263F"/>
    <w:rsid w:val="005B3A93"/>
    <w:rsid w:val="005B3DCA"/>
    <w:rsid w:val="005B4A65"/>
    <w:rsid w:val="005B5EE9"/>
    <w:rsid w:val="005B5FBE"/>
    <w:rsid w:val="005B6FC2"/>
    <w:rsid w:val="005B7758"/>
    <w:rsid w:val="005C047B"/>
    <w:rsid w:val="005C04E0"/>
    <w:rsid w:val="005C0A62"/>
    <w:rsid w:val="005C134C"/>
    <w:rsid w:val="005C2355"/>
    <w:rsid w:val="005C261A"/>
    <w:rsid w:val="005C2757"/>
    <w:rsid w:val="005C2869"/>
    <w:rsid w:val="005C2976"/>
    <w:rsid w:val="005C2F23"/>
    <w:rsid w:val="005C36F8"/>
    <w:rsid w:val="005C4A53"/>
    <w:rsid w:val="005C4E36"/>
    <w:rsid w:val="005C50EC"/>
    <w:rsid w:val="005C533F"/>
    <w:rsid w:val="005C5DEB"/>
    <w:rsid w:val="005C5F05"/>
    <w:rsid w:val="005C6053"/>
    <w:rsid w:val="005C61A8"/>
    <w:rsid w:val="005C66EC"/>
    <w:rsid w:val="005C69E0"/>
    <w:rsid w:val="005C6EB2"/>
    <w:rsid w:val="005C735F"/>
    <w:rsid w:val="005C739D"/>
    <w:rsid w:val="005D07FD"/>
    <w:rsid w:val="005D0ABB"/>
    <w:rsid w:val="005D112B"/>
    <w:rsid w:val="005D18F3"/>
    <w:rsid w:val="005D2381"/>
    <w:rsid w:val="005D23EC"/>
    <w:rsid w:val="005D2A1E"/>
    <w:rsid w:val="005D341A"/>
    <w:rsid w:val="005D34B4"/>
    <w:rsid w:val="005D3612"/>
    <w:rsid w:val="005D3A0B"/>
    <w:rsid w:val="005D477E"/>
    <w:rsid w:val="005D646D"/>
    <w:rsid w:val="005E04AC"/>
    <w:rsid w:val="005E0633"/>
    <w:rsid w:val="005E11B9"/>
    <w:rsid w:val="005E13BE"/>
    <w:rsid w:val="005E15D4"/>
    <w:rsid w:val="005E1689"/>
    <w:rsid w:val="005E1F41"/>
    <w:rsid w:val="005E2746"/>
    <w:rsid w:val="005E3A27"/>
    <w:rsid w:val="005E3F26"/>
    <w:rsid w:val="005E4C91"/>
    <w:rsid w:val="005E4E55"/>
    <w:rsid w:val="005E53BC"/>
    <w:rsid w:val="005E5A47"/>
    <w:rsid w:val="005E6578"/>
    <w:rsid w:val="005E794A"/>
    <w:rsid w:val="005E7B01"/>
    <w:rsid w:val="005F063F"/>
    <w:rsid w:val="005F0730"/>
    <w:rsid w:val="005F0EB1"/>
    <w:rsid w:val="005F138E"/>
    <w:rsid w:val="005F1A60"/>
    <w:rsid w:val="005F1C00"/>
    <w:rsid w:val="005F2555"/>
    <w:rsid w:val="005F2BCF"/>
    <w:rsid w:val="005F2CAF"/>
    <w:rsid w:val="005F2E79"/>
    <w:rsid w:val="005F30C1"/>
    <w:rsid w:val="005F319A"/>
    <w:rsid w:val="005F34A3"/>
    <w:rsid w:val="005F34EB"/>
    <w:rsid w:val="005F3BD1"/>
    <w:rsid w:val="005F4224"/>
    <w:rsid w:val="005F4A7A"/>
    <w:rsid w:val="005F5792"/>
    <w:rsid w:val="005F5C6D"/>
    <w:rsid w:val="005F692F"/>
    <w:rsid w:val="005F69E0"/>
    <w:rsid w:val="005F6A8E"/>
    <w:rsid w:val="005F6F15"/>
    <w:rsid w:val="005F6FB8"/>
    <w:rsid w:val="005F7077"/>
    <w:rsid w:val="005F76E5"/>
    <w:rsid w:val="00600EA1"/>
    <w:rsid w:val="00601820"/>
    <w:rsid w:val="0060191B"/>
    <w:rsid w:val="00601C09"/>
    <w:rsid w:val="00601C21"/>
    <w:rsid w:val="00602068"/>
    <w:rsid w:val="00604445"/>
    <w:rsid w:val="006044EC"/>
    <w:rsid w:val="00605138"/>
    <w:rsid w:val="006051BA"/>
    <w:rsid w:val="00605270"/>
    <w:rsid w:val="00605E71"/>
    <w:rsid w:val="00606264"/>
    <w:rsid w:val="00606681"/>
    <w:rsid w:val="00606A28"/>
    <w:rsid w:val="00607281"/>
    <w:rsid w:val="00607C9F"/>
    <w:rsid w:val="00607D31"/>
    <w:rsid w:val="00610666"/>
    <w:rsid w:val="006108FA"/>
    <w:rsid w:val="00610FD8"/>
    <w:rsid w:val="00612A0E"/>
    <w:rsid w:val="00612A29"/>
    <w:rsid w:val="00612DE1"/>
    <w:rsid w:val="00613C4F"/>
    <w:rsid w:val="0061403C"/>
    <w:rsid w:val="00614B0E"/>
    <w:rsid w:val="00614E00"/>
    <w:rsid w:val="006156E6"/>
    <w:rsid w:val="00615875"/>
    <w:rsid w:val="006160C1"/>
    <w:rsid w:val="00616220"/>
    <w:rsid w:val="0061665C"/>
    <w:rsid w:val="0061669A"/>
    <w:rsid w:val="00617B73"/>
    <w:rsid w:val="00617F07"/>
    <w:rsid w:val="006209AD"/>
    <w:rsid w:val="00620D47"/>
    <w:rsid w:val="00620DBB"/>
    <w:rsid w:val="00620DDD"/>
    <w:rsid w:val="00621310"/>
    <w:rsid w:val="00622488"/>
    <w:rsid w:val="00622C89"/>
    <w:rsid w:val="00622E0C"/>
    <w:rsid w:val="00623624"/>
    <w:rsid w:val="0062412D"/>
    <w:rsid w:val="00624A9F"/>
    <w:rsid w:val="006254D4"/>
    <w:rsid w:val="0062655C"/>
    <w:rsid w:val="00626B90"/>
    <w:rsid w:val="00626C17"/>
    <w:rsid w:val="00626D07"/>
    <w:rsid w:val="00626D90"/>
    <w:rsid w:val="0062771A"/>
    <w:rsid w:val="00627729"/>
    <w:rsid w:val="00630151"/>
    <w:rsid w:val="006305E7"/>
    <w:rsid w:val="0063112D"/>
    <w:rsid w:val="006328A2"/>
    <w:rsid w:val="00632FBD"/>
    <w:rsid w:val="00633049"/>
    <w:rsid w:val="00633956"/>
    <w:rsid w:val="006340C7"/>
    <w:rsid w:val="00634426"/>
    <w:rsid w:val="00634654"/>
    <w:rsid w:val="00634EDC"/>
    <w:rsid w:val="00635158"/>
    <w:rsid w:val="00635188"/>
    <w:rsid w:val="006352AE"/>
    <w:rsid w:val="00635878"/>
    <w:rsid w:val="00635B39"/>
    <w:rsid w:val="006368BE"/>
    <w:rsid w:val="0063705E"/>
    <w:rsid w:val="00637811"/>
    <w:rsid w:val="006405C2"/>
    <w:rsid w:val="00640707"/>
    <w:rsid w:val="00640CD3"/>
    <w:rsid w:val="0064116A"/>
    <w:rsid w:val="00641B3A"/>
    <w:rsid w:val="006423E6"/>
    <w:rsid w:val="00642730"/>
    <w:rsid w:val="00642C71"/>
    <w:rsid w:val="0064380C"/>
    <w:rsid w:val="00643FDD"/>
    <w:rsid w:val="00644547"/>
    <w:rsid w:val="00644B72"/>
    <w:rsid w:val="00644E8C"/>
    <w:rsid w:val="00644EC9"/>
    <w:rsid w:val="00645389"/>
    <w:rsid w:val="0064542C"/>
    <w:rsid w:val="00645D88"/>
    <w:rsid w:val="00646027"/>
    <w:rsid w:val="00646AB4"/>
    <w:rsid w:val="00646C7A"/>
    <w:rsid w:val="00646D3D"/>
    <w:rsid w:val="00647133"/>
    <w:rsid w:val="00647144"/>
    <w:rsid w:val="006475A7"/>
    <w:rsid w:val="006507F7"/>
    <w:rsid w:val="006516D3"/>
    <w:rsid w:val="00651AE1"/>
    <w:rsid w:val="00651E72"/>
    <w:rsid w:val="00652FF2"/>
    <w:rsid w:val="00653836"/>
    <w:rsid w:val="00654169"/>
    <w:rsid w:val="00654472"/>
    <w:rsid w:val="0065498D"/>
    <w:rsid w:val="00654E2F"/>
    <w:rsid w:val="00655467"/>
    <w:rsid w:val="00655496"/>
    <w:rsid w:val="00655BF4"/>
    <w:rsid w:val="00656C53"/>
    <w:rsid w:val="00656F8D"/>
    <w:rsid w:val="0065719D"/>
    <w:rsid w:val="0065734F"/>
    <w:rsid w:val="00657719"/>
    <w:rsid w:val="00657A5D"/>
    <w:rsid w:val="00660F3F"/>
    <w:rsid w:val="0066130A"/>
    <w:rsid w:val="006624B8"/>
    <w:rsid w:val="00662AD0"/>
    <w:rsid w:val="00662C9B"/>
    <w:rsid w:val="00663DB5"/>
    <w:rsid w:val="0066412E"/>
    <w:rsid w:val="00664575"/>
    <w:rsid w:val="006647A3"/>
    <w:rsid w:val="00664B6F"/>
    <w:rsid w:val="00665172"/>
    <w:rsid w:val="006652F5"/>
    <w:rsid w:val="006658AD"/>
    <w:rsid w:val="00665EB6"/>
    <w:rsid w:val="00665FE8"/>
    <w:rsid w:val="0066641D"/>
    <w:rsid w:val="00666428"/>
    <w:rsid w:val="00666605"/>
    <w:rsid w:val="0066738C"/>
    <w:rsid w:val="0066797A"/>
    <w:rsid w:val="00667CA4"/>
    <w:rsid w:val="006705BA"/>
    <w:rsid w:val="00670AFE"/>
    <w:rsid w:val="00671ED4"/>
    <w:rsid w:val="00672009"/>
    <w:rsid w:val="00672A09"/>
    <w:rsid w:val="00672D07"/>
    <w:rsid w:val="00673900"/>
    <w:rsid w:val="00673BA5"/>
    <w:rsid w:val="0067473D"/>
    <w:rsid w:val="006748AF"/>
    <w:rsid w:val="006756C6"/>
    <w:rsid w:val="00675893"/>
    <w:rsid w:val="00675ABA"/>
    <w:rsid w:val="00675B96"/>
    <w:rsid w:val="006764DD"/>
    <w:rsid w:val="00676580"/>
    <w:rsid w:val="00676BDD"/>
    <w:rsid w:val="0067709A"/>
    <w:rsid w:val="006773D1"/>
    <w:rsid w:val="006774FF"/>
    <w:rsid w:val="006800F3"/>
    <w:rsid w:val="0068019D"/>
    <w:rsid w:val="00680399"/>
    <w:rsid w:val="00680483"/>
    <w:rsid w:val="00680FDB"/>
    <w:rsid w:val="00681264"/>
    <w:rsid w:val="00681AC6"/>
    <w:rsid w:val="00681F5C"/>
    <w:rsid w:val="00682393"/>
    <w:rsid w:val="0068297C"/>
    <w:rsid w:val="00682F22"/>
    <w:rsid w:val="006833CC"/>
    <w:rsid w:val="0068474A"/>
    <w:rsid w:val="00684952"/>
    <w:rsid w:val="00685DB5"/>
    <w:rsid w:val="006872D9"/>
    <w:rsid w:val="00687555"/>
    <w:rsid w:val="00687950"/>
    <w:rsid w:val="00690863"/>
    <w:rsid w:val="00690ABA"/>
    <w:rsid w:val="00691511"/>
    <w:rsid w:val="006928CF"/>
    <w:rsid w:val="00692FD3"/>
    <w:rsid w:val="006936D1"/>
    <w:rsid w:val="0069395B"/>
    <w:rsid w:val="00694D26"/>
    <w:rsid w:val="0069585D"/>
    <w:rsid w:val="006962F4"/>
    <w:rsid w:val="0069638F"/>
    <w:rsid w:val="00696D8A"/>
    <w:rsid w:val="006974F2"/>
    <w:rsid w:val="006A0574"/>
    <w:rsid w:val="006A0632"/>
    <w:rsid w:val="006A2A0F"/>
    <w:rsid w:val="006A3190"/>
    <w:rsid w:val="006A3BAB"/>
    <w:rsid w:val="006A48B9"/>
    <w:rsid w:val="006A4B19"/>
    <w:rsid w:val="006A4C50"/>
    <w:rsid w:val="006A592F"/>
    <w:rsid w:val="006A5F1D"/>
    <w:rsid w:val="006A6011"/>
    <w:rsid w:val="006A632A"/>
    <w:rsid w:val="006A6B4D"/>
    <w:rsid w:val="006A6BE3"/>
    <w:rsid w:val="006A6D34"/>
    <w:rsid w:val="006A7013"/>
    <w:rsid w:val="006A70DF"/>
    <w:rsid w:val="006A73A9"/>
    <w:rsid w:val="006A73E6"/>
    <w:rsid w:val="006A787B"/>
    <w:rsid w:val="006A7A22"/>
    <w:rsid w:val="006B0063"/>
    <w:rsid w:val="006B007A"/>
    <w:rsid w:val="006B0653"/>
    <w:rsid w:val="006B141A"/>
    <w:rsid w:val="006B1A3F"/>
    <w:rsid w:val="006B2B8C"/>
    <w:rsid w:val="006B2CCE"/>
    <w:rsid w:val="006B3516"/>
    <w:rsid w:val="006B389E"/>
    <w:rsid w:val="006B3956"/>
    <w:rsid w:val="006B3F08"/>
    <w:rsid w:val="006B4243"/>
    <w:rsid w:val="006B4C20"/>
    <w:rsid w:val="006B4D5D"/>
    <w:rsid w:val="006B548C"/>
    <w:rsid w:val="006B5C91"/>
    <w:rsid w:val="006B5CDA"/>
    <w:rsid w:val="006B6653"/>
    <w:rsid w:val="006B692C"/>
    <w:rsid w:val="006B6A83"/>
    <w:rsid w:val="006B7462"/>
    <w:rsid w:val="006B7513"/>
    <w:rsid w:val="006C0428"/>
    <w:rsid w:val="006C070A"/>
    <w:rsid w:val="006C0C35"/>
    <w:rsid w:val="006C1169"/>
    <w:rsid w:val="006C1ACD"/>
    <w:rsid w:val="006C1B67"/>
    <w:rsid w:val="006C1F0C"/>
    <w:rsid w:val="006C2520"/>
    <w:rsid w:val="006C2CBE"/>
    <w:rsid w:val="006C32E4"/>
    <w:rsid w:val="006C338D"/>
    <w:rsid w:val="006C3469"/>
    <w:rsid w:val="006C3551"/>
    <w:rsid w:val="006C3720"/>
    <w:rsid w:val="006C39D5"/>
    <w:rsid w:val="006C3D8E"/>
    <w:rsid w:val="006C42CB"/>
    <w:rsid w:val="006C4B96"/>
    <w:rsid w:val="006C5EE1"/>
    <w:rsid w:val="006C729C"/>
    <w:rsid w:val="006C731D"/>
    <w:rsid w:val="006C7828"/>
    <w:rsid w:val="006D031B"/>
    <w:rsid w:val="006D0C04"/>
    <w:rsid w:val="006D0E1A"/>
    <w:rsid w:val="006D10CA"/>
    <w:rsid w:val="006D160E"/>
    <w:rsid w:val="006D193A"/>
    <w:rsid w:val="006D196C"/>
    <w:rsid w:val="006D27B8"/>
    <w:rsid w:val="006D282E"/>
    <w:rsid w:val="006D2C65"/>
    <w:rsid w:val="006D2E84"/>
    <w:rsid w:val="006D35AB"/>
    <w:rsid w:val="006D37D6"/>
    <w:rsid w:val="006D3958"/>
    <w:rsid w:val="006D4930"/>
    <w:rsid w:val="006D4C0D"/>
    <w:rsid w:val="006D4CE8"/>
    <w:rsid w:val="006D5028"/>
    <w:rsid w:val="006D56F5"/>
    <w:rsid w:val="006D5957"/>
    <w:rsid w:val="006D5A5C"/>
    <w:rsid w:val="006D5F23"/>
    <w:rsid w:val="006D618A"/>
    <w:rsid w:val="006D6508"/>
    <w:rsid w:val="006D709E"/>
    <w:rsid w:val="006D7C5F"/>
    <w:rsid w:val="006D7C68"/>
    <w:rsid w:val="006D7E90"/>
    <w:rsid w:val="006E086A"/>
    <w:rsid w:val="006E08C7"/>
    <w:rsid w:val="006E114A"/>
    <w:rsid w:val="006E1963"/>
    <w:rsid w:val="006E1A42"/>
    <w:rsid w:val="006E1D6C"/>
    <w:rsid w:val="006E26B6"/>
    <w:rsid w:val="006E2991"/>
    <w:rsid w:val="006E2A76"/>
    <w:rsid w:val="006E2C47"/>
    <w:rsid w:val="006E3B30"/>
    <w:rsid w:val="006E42E9"/>
    <w:rsid w:val="006E5102"/>
    <w:rsid w:val="006E589F"/>
    <w:rsid w:val="006E672D"/>
    <w:rsid w:val="006E6F19"/>
    <w:rsid w:val="006E6F44"/>
    <w:rsid w:val="006E7571"/>
    <w:rsid w:val="006E77DB"/>
    <w:rsid w:val="006F0139"/>
    <w:rsid w:val="006F03BB"/>
    <w:rsid w:val="006F04D1"/>
    <w:rsid w:val="006F1362"/>
    <w:rsid w:val="006F1EA3"/>
    <w:rsid w:val="006F22DF"/>
    <w:rsid w:val="006F2300"/>
    <w:rsid w:val="006F2E4D"/>
    <w:rsid w:val="006F3ADE"/>
    <w:rsid w:val="006F4ECF"/>
    <w:rsid w:val="006F5026"/>
    <w:rsid w:val="006F5589"/>
    <w:rsid w:val="006F56DC"/>
    <w:rsid w:val="006F58CE"/>
    <w:rsid w:val="006F59FE"/>
    <w:rsid w:val="006F6A34"/>
    <w:rsid w:val="006F6D25"/>
    <w:rsid w:val="006F6FFE"/>
    <w:rsid w:val="006F72B4"/>
    <w:rsid w:val="006F75DE"/>
    <w:rsid w:val="006F769D"/>
    <w:rsid w:val="006F795D"/>
    <w:rsid w:val="00700268"/>
    <w:rsid w:val="0070045F"/>
    <w:rsid w:val="00700A16"/>
    <w:rsid w:val="00700F6D"/>
    <w:rsid w:val="007011D9"/>
    <w:rsid w:val="00701218"/>
    <w:rsid w:val="00701329"/>
    <w:rsid w:val="00701CC3"/>
    <w:rsid w:val="007023E0"/>
    <w:rsid w:val="00702A7E"/>
    <w:rsid w:val="00702CF3"/>
    <w:rsid w:val="00702E00"/>
    <w:rsid w:val="0070318F"/>
    <w:rsid w:val="00703380"/>
    <w:rsid w:val="00703DF7"/>
    <w:rsid w:val="0070443E"/>
    <w:rsid w:val="007049A6"/>
    <w:rsid w:val="007051B3"/>
    <w:rsid w:val="00705D89"/>
    <w:rsid w:val="007079E2"/>
    <w:rsid w:val="007079EA"/>
    <w:rsid w:val="00707D4D"/>
    <w:rsid w:val="00710211"/>
    <w:rsid w:val="007105C6"/>
    <w:rsid w:val="00710889"/>
    <w:rsid w:val="00711359"/>
    <w:rsid w:val="007116F4"/>
    <w:rsid w:val="00711951"/>
    <w:rsid w:val="00711A2F"/>
    <w:rsid w:val="00711F96"/>
    <w:rsid w:val="007124E1"/>
    <w:rsid w:val="00712EE3"/>
    <w:rsid w:val="007131DB"/>
    <w:rsid w:val="00713683"/>
    <w:rsid w:val="007139F1"/>
    <w:rsid w:val="00713B0E"/>
    <w:rsid w:val="00713D8F"/>
    <w:rsid w:val="00713EB6"/>
    <w:rsid w:val="00714D0D"/>
    <w:rsid w:val="0071622C"/>
    <w:rsid w:val="0071647A"/>
    <w:rsid w:val="007167A1"/>
    <w:rsid w:val="007174F7"/>
    <w:rsid w:val="00717899"/>
    <w:rsid w:val="007201D9"/>
    <w:rsid w:val="0072053A"/>
    <w:rsid w:val="00720AF8"/>
    <w:rsid w:val="00720EB5"/>
    <w:rsid w:val="00722223"/>
    <w:rsid w:val="00722983"/>
    <w:rsid w:val="007229B4"/>
    <w:rsid w:val="007241E4"/>
    <w:rsid w:val="007242F5"/>
    <w:rsid w:val="007245EE"/>
    <w:rsid w:val="00724DA7"/>
    <w:rsid w:val="00724DAF"/>
    <w:rsid w:val="007256B2"/>
    <w:rsid w:val="007261E2"/>
    <w:rsid w:val="007267BF"/>
    <w:rsid w:val="007269AB"/>
    <w:rsid w:val="00726CAA"/>
    <w:rsid w:val="007273A4"/>
    <w:rsid w:val="007300BA"/>
    <w:rsid w:val="007309AF"/>
    <w:rsid w:val="007319DB"/>
    <w:rsid w:val="00731B25"/>
    <w:rsid w:val="00731FE3"/>
    <w:rsid w:val="007326B7"/>
    <w:rsid w:val="00732C79"/>
    <w:rsid w:val="00733044"/>
    <w:rsid w:val="00733089"/>
    <w:rsid w:val="007331E6"/>
    <w:rsid w:val="00733483"/>
    <w:rsid w:val="00733783"/>
    <w:rsid w:val="007338B5"/>
    <w:rsid w:val="00733E88"/>
    <w:rsid w:val="0073419A"/>
    <w:rsid w:val="007341A2"/>
    <w:rsid w:val="00734E57"/>
    <w:rsid w:val="00735536"/>
    <w:rsid w:val="0073607E"/>
    <w:rsid w:val="0073654D"/>
    <w:rsid w:val="007372C1"/>
    <w:rsid w:val="00737686"/>
    <w:rsid w:val="00740005"/>
    <w:rsid w:val="00740648"/>
    <w:rsid w:val="0074066E"/>
    <w:rsid w:val="00740E0E"/>
    <w:rsid w:val="00741624"/>
    <w:rsid w:val="00741AEF"/>
    <w:rsid w:val="00741CA9"/>
    <w:rsid w:val="00741DEF"/>
    <w:rsid w:val="00741E14"/>
    <w:rsid w:val="00742078"/>
    <w:rsid w:val="00742758"/>
    <w:rsid w:val="007427F1"/>
    <w:rsid w:val="00742F91"/>
    <w:rsid w:val="007430BA"/>
    <w:rsid w:val="00743297"/>
    <w:rsid w:val="00743681"/>
    <w:rsid w:val="00743BE4"/>
    <w:rsid w:val="00743E25"/>
    <w:rsid w:val="00744CF3"/>
    <w:rsid w:val="00745135"/>
    <w:rsid w:val="00745E54"/>
    <w:rsid w:val="0074694C"/>
    <w:rsid w:val="00747EB7"/>
    <w:rsid w:val="0075003F"/>
    <w:rsid w:val="007506F7"/>
    <w:rsid w:val="00750D5B"/>
    <w:rsid w:val="00751564"/>
    <w:rsid w:val="00751C83"/>
    <w:rsid w:val="00751CBA"/>
    <w:rsid w:val="0075210B"/>
    <w:rsid w:val="00752492"/>
    <w:rsid w:val="007528A7"/>
    <w:rsid w:val="00752DFF"/>
    <w:rsid w:val="007531F6"/>
    <w:rsid w:val="0075362A"/>
    <w:rsid w:val="00754D99"/>
    <w:rsid w:val="00755234"/>
    <w:rsid w:val="00755803"/>
    <w:rsid w:val="00755C51"/>
    <w:rsid w:val="0075621E"/>
    <w:rsid w:val="00756A04"/>
    <w:rsid w:val="007572BE"/>
    <w:rsid w:val="00760037"/>
    <w:rsid w:val="00761211"/>
    <w:rsid w:val="00761BAD"/>
    <w:rsid w:val="00761E08"/>
    <w:rsid w:val="0076272A"/>
    <w:rsid w:val="00762985"/>
    <w:rsid w:val="00762C79"/>
    <w:rsid w:val="00763228"/>
    <w:rsid w:val="007632E5"/>
    <w:rsid w:val="007635E5"/>
    <w:rsid w:val="007641A6"/>
    <w:rsid w:val="00764A91"/>
    <w:rsid w:val="00764F1D"/>
    <w:rsid w:val="007657F2"/>
    <w:rsid w:val="00765915"/>
    <w:rsid w:val="00765FDA"/>
    <w:rsid w:val="00766050"/>
    <w:rsid w:val="007663B2"/>
    <w:rsid w:val="0076649C"/>
    <w:rsid w:val="00766519"/>
    <w:rsid w:val="0076736D"/>
    <w:rsid w:val="00767BBD"/>
    <w:rsid w:val="007704BB"/>
    <w:rsid w:val="00770A10"/>
    <w:rsid w:val="00772025"/>
    <w:rsid w:val="00772411"/>
    <w:rsid w:val="00772C4A"/>
    <w:rsid w:val="00773059"/>
    <w:rsid w:val="007743A9"/>
    <w:rsid w:val="0077530C"/>
    <w:rsid w:val="007755FA"/>
    <w:rsid w:val="00775BE9"/>
    <w:rsid w:val="0077635B"/>
    <w:rsid w:val="0077637B"/>
    <w:rsid w:val="007765B2"/>
    <w:rsid w:val="00776D82"/>
    <w:rsid w:val="007779F3"/>
    <w:rsid w:val="007800B5"/>
    <w:rsid w:val="00780693"/>
    <w:rsid w:val="00781244"/>
    <w:rsid w:val="007820CE"/>
    <w:rsid w:val="00782211"/>
    <w:rsid w:val="00782FB5"/>
    <w:rsid w:val="007830CB"/>
    <w:rsid w:val="007831DE"/>
    <w:rsid w:val="007837A8"/>
    <w:rsid w:val="00783EB7"/>
    <w:rsid w:val="007840D2"/>
    <w:rsid w:val="0078466E"/>
    <w:rsid w:val="007849C7"/>
    <w:rsid w:val="00784C17"/>
    <w:rsid w:val="0078521D"/>
    <w:rsid w:val="0078529E"/>
    <w:rsid w:val="007854EA"/>
    <w:rsid w:val="00785C20"/>
    <w:rsid w:val="00785C33"/>
    <w:rsid w:val="00785D41"/>
    <w:rsid w:val="00786360"/>
    <w:rsid w:val="00786421"/>
    <w:rsid w:val="007865F3"/>
    <w:rsid w:val="00786750"/>
    <w:rsid w:val="00786B49"/>
    <w:rsid w:val="00786FBE"/>
    <w:rsid w:val="00787533"/>
    <w:rsid w:val="007914B1"/>
    <w:rsid w:val="00791B29"/>
    <w:rsid w:val="007925EE"/>
    <w:rsid w:val="0079266F"/>
    <w:rsid w:val="00792E86"/>
    <w:rsid w:val="00793891"/>
    <w:rsid w:val="00793C84"/>
    <w:rsid w:val="00793DDD"/>
    <w:rsid w:val="00794256"/>
    <w:rsid w:val="00794A92"/>
    <w:rsid w:val="00794F97"/>
    <w:rsid w:val="00795074"/>
    <w:rsid w:val="007959DE"/>
    <w:rsid w:val="007961CC"/>
    <w:rsid w:val="00796219"/>
    <w:rsid w:val="007963DB"/>
    <w:rsid w:val="007964CE"/>
    <w:rsid w:val="007967F4"/>
    <w:rsid w:val="0079711F"/>
    <w:rsid w:val="0079732E"/>
    <w:rsid w:val="007977A4"/>
    <w:rsid w:val="00797B1C"/>
    <w:rsid w:val="007A080E"/>
    <w:rsid w:val="007A0CD8"/>
    <w:rsid w:val="007A1589"/>
    <w:rsid w:val="007A1A9F"/>
    <w:rsid w:val="007A3C34"/>
    <w:rsid w:val="007A3DBB"/>
    <w:rsid w:val="007A4289"/>
    <w:rsid w:val="007A5467"/>
    <w:rsid w:val="007A5722"/>
    <w:rsid w:val="007A6674"/>
    <w:rsid w:val="007A6C0F"/>
    <w:rsid w:val="007A6F03"/>
    <w:rsid w:val="007A73D7"/>
    <w:rsid w:val="007A775A"/>
    <w:rsid w:val="007A7B46"/>
    <w:rsid w:val="007B0005"/>
    <w:rsid w:val="007B0216"/>
    <w:rsid w:val="007B12BF"/>
    <w:rsid w:val="007B149B"/>
    <w:rsid w:val="007B1A6F"/>
    <w:rsid w:val="007B1B1C"/>
    <w:rsid w:val="007B1E32"/>
    <w:rsid w:val="007B27E6"/>
    <w:rsid w:val="007B2E16"/>
    <w:rsid w:val="007B3776"/>
    <w:rsid w:val="007B3954"/>
    <w:rsid w:val="007B3B0F"/>
    <w:rsid w:val="007B459B"/>
    <w:rsid w:val="007B4CF5"/>
    <w:rsid w:val="007B4EC9"/>
    <w:rsid w:val="007B54E4"/>
    <w:rsid w:val="007B567E"/>
    <w:rsid w:val="007B56D3"/>
    <w:rsid w:val="007B5F46"/>
    <w:rsid w:val="007B6516"/>
    <w:rsid w:val="007B73A1"/>
    <w:rsid w:val="007B791B"/>
    <w:rsid w:val="007C1060"/>
    <w:rsid w:val="007C12F7"/>
    <w:rsid w:val="007C180D"/>
    <w:rsid w:val="007C1C6D"/>
    <w:rsid w:val="007C1DC7"/>
    <w:rsid w:val="007C1FA1"/>
    <w:rsid w:val="007C2247"/>
    <w:rsid w:val="007C245D"/>
    <w:rsid w:val="007C2FDC"/>
    <w:rsid w:val="007C3B18"/>
    <w:rsid w:val="007C4916"/>
    <w:rsid w:val="007C4F59"/>
    <w:rsid w:val="007C54EE"/>
    <w:rsid w:val="007C64F8"/>
    <w:rsid w:val="007C6AF8"/>
    <w:rsid w:val="007C70FD"/>
    <w:rsid w:val="007C7864"/>
    <w:rsid w:val="007C7A62"/>
    <w:rsid w:val="007D018D"/>
    <w:rsid w:val="007D08B9"/>
    <w:rsid w:val="007D09E5"/>
    <w:rsid w:val="007D0D85"/>
    <w:rsid w:val="007D229E"/>
    <w:rsid w:val="007D22E5"/>
    <w:rsid w:val="007D27A5"/>
    <w:rsid w:val="007D28F7"/>
    <w:rsid w:val="007D3A1F"/>
    <w:rsid w:val="007D4136"/>
    <w:rsid w:val="007D4492"/>
    <w:rsid w:val="007D4AF3"/>
    <w:rsid w:val="007D59A9"/>
    <w:rsid w:val="007D5FD5"/>
    <w:rsid w:val="007D6578"/>
    <w:rsid w:val="007D7B0C"/>
    <w:rsid w:val="007E02DF"/>
    <w:rsid w:val="007E03CF"/>
    <w:rsid w:val="007E0602"/>
    <w:rsid w:val="007E1135"/>
    <w:rsid w:val="007E1997"/>
    <w:rsid w:val="007E19FD"/>
    <w:rsid w:val="007E1ED1"/>
    <w:rsid w:val="007E2492"/>
    <w:rsid w:val="007E2597"/>
    <w:rsid w:val="007E2820"/>
    <w:rsid w:val="007E2871"/>
    <w:rsid w:val="007E3B56"/>
    <w:rsid w:val="007E3B5C"/>
    <w:rsid w:val="007E4C26"/>
    <w:rsid w:val="007E4FC5"/>
    <w:rsid w:val="007E5590"/>
    <w:rsid w:val="007E5C4A"/>
    <w:rsid w:val="007E608A"/>
    <w:rsid w:val="007E6656"/>
    <w:rsid w:val="007E74BE"/>
    <w:rsid w:val="007E77A8"/>
    <w:rsid w:val="007E79D9"/>
    <w:rsid w:val="007F028D"/>
    <w:rsid w:val="007F0576"/>
    <w:rsid w:val="007F0F7F"/>
    <w:rsid w:val="007F233F"/>
    <w:rsid w:val="007F2838"/>
    <w:rsid w:val="007F36B5"/>
    <w:rsid w:val="007F3730"/>
    <w:rsid w:val="007F388D"/>
    <w:rsid w:val="007F3923"/>
    <w:rsid w:val="007F43CA"/>
    <w:rsid w:val="007F45AE"/>
    <w:rsid w:val="007F4867"/>
    <w:rsid w:val="007F61F6"/>
    <w:rsid w:val="007F6470"/>
    <w:rsid w:val="007F6847"/>
    <w:rsid w:val="007F688E"/>
    <w:rsid w:val="007F6B41"/>
    <w:rsid w:val="008000AE"/>
    <w:rsid w:val="00800506"/>
    <w:rsid w:val="00800E11"/>
    <w:rsid w:val="00801397"/>
    <w:rsid w:val="00801567"/>
    <w:rsid w:val="00801A7B"/>
    <w:rsid w:val="00801C5C"/>
    <w:rsid w:val="0080209E"/>
    <w:rsid w:val="008020E0"/>
    <w:rsid w:val="00804462"/>
    <w:rsid w:val="00805415"/>
    <w:rsid w:val="00805D61"/>
    <w:rsid w:val="00805F7E"/>
    <w:rsid w:val="0080617B"/>
    <w:rsid w:val="008063BC"/>
    <w:rsid w:val="00806C49"/>
    <w:rsid w:val="008072E3"/>
    <w:rsid w:val="0080772F"/>
    <w:rsid w:val="00807746"/>
    <w:rsid w:val="00810F96"/>
    <w:rsid w:val="00811ADB"/>
    <w:rsid w:val="00811BE1"/>
    <w:rsid w:val="00812B4E"/>
    <w:rsid w:val="00812FB2"/>
    <w:rsid w:val="0081311F"/>
    <w:rsid w:val="0081322D"/>
    <w:rsid w:val="00813C05"/>
    <w:rsid w:val="00814010"/>
    <w:rsid w:val="0081424C"/>
    <w:rsid w:val="00814433"/>
    <w:rsid w:val="00814B2D"/>
    <w:rsid w:val="00815592"/>
    <w:rsid w:val="00815C92"/>
    <w:rsid w:val="008161D7"/>
    <w:rsid w:val="00816AF9"/>
    <w:rsid w:val="00817032"/>
    <w:rsid w:val="00817470"/>
    <w:rsid w:val="008178BE"/>
    <w:rsid w:val="00817963"/>
    <w:rsid w:val="00817B1C"/>
    <w:rsid w:val="00817CA4"/>
    <w:rsid w:val="008205FB"/>
    <w:rsid w:val="008209DE"/>
    <w:rsid w:val="00820B48"/>
    <w:rsid w:val="00820E61"/>
    <w:rsid w:val="008210D2"/>
    <w:rsid w:val="008211B5"/>
    <w:rsid w:val="008211F4"/>
    <w:rsid w:val="00821294"/>
    <w:rsid w:val="008220E6"/>
    <w:rsid w:val="00822128"/>
    <w:rsid w:val="00822145"/>
    <w:rsid w:val="00822558"/>
    <w:rsid w:val="00822AE9"/>
    <w:rsid w:val="00823176"/>
    <w:rsid w:val="0082317D"/>
    <w:rsid w:val="0082318D"/>
    <w:rsid w:val="00823225"/>
    <w:rsid w:val="0082405A"/>
    <w:rsid w:val="008240A7"/>
    <w:rsid w:val="00825BCC"/>
    <w:rsid w:val="00825C96"/>
    <w:rsid w:val="00826814"/>
    <w:rsid w:val="00826A3D"/>
    <w:rsid w:val="00826B6C"/>
    <w:rsid w:val="00827202"/>
    <w:rsid w:val="0082733F"/>
    <w:rsid w:val="0082744C"/>
    <w:rsid w:val="00827806"/>
    <w:rsid w:val="00827A97"/>
    <w:rsid w:val="00827DED"/>
    <w:rsid w:val="00830CE4"/>
    <w:rsid w:val="00832016"/>
    <w:rsid w:val="00833EAE"/>
    <w:rsid w:val="0083450F"/>
    <w:rsid w:val="00834E05"/>
    <w:rsid w:val="00834EAF"/>
    <w:rsid w:val="00835471"/>
    <w:rsid w:val="008355C7"/>
    <w:rsid w:val="008358D3"/>
    <w:rsid w:val="00836761"/>
    <w:rsid w:val="00837437"/>
    <w:rsid w:val="008375BD"/>
    <w:rsid w:val="008375FD"/>
    <w:rsid w:val="00840702"/>
    <w:rsid w:val="0084076A"/>
    <w:rsid w:val="00840788"/>
    <w:rsid w:val="00840D96"/>
    <w:rsid w:val="00842C89"/>
    <w:rsid w:val="00843101"/>
    <w:rsid w:val="00843314"/>
    <w:rsid w:val="008438D4"/>
    <w:rsid w:val="0084460C"/>
    <w:rsid w:val="00844806"/>
    <w:rsid w:val="008451F3"/>
    <w:rsid w:val="00845422"/>
    <w:rsid w:val="00846A28"/>
    <w:rsid w:val="00846AEC"/>
    <w:rsid w:val="00847E2F"/>
    <w:rsid w:val="00847F4C"/>
    <w:rsid w:val="008507C1"/>
    <w:rsid w:val="00850BFF"/>
    <w:rsid w:val="00851899"/>
    <w:rsid w:val="008518D5"/>
    <w:rsid w:val="00853632"/>
    <w:rsid w:val="00853F0B"/>
    <w:rsid w:val="008542EE"/>
    <w:rsid w:val="008548C1"/>
    <w:rsid w:val="00854F63"/>
    <w:rsid w:val="00855051"/>
    <w:rsid w:val="008554A9"/>
    <w:rsid w:val="0085579E"/>
    <w:rsid w:val="00855EAC"/>
    <w:rsid w:val="008562BD"/>
    <w:rsid w:val="00856C2D"/>
    <w:rsid w:val="00856D41"/>
    <w:rsid w:val="00856E5A"/>
    <w:rsid w:val="00857058"/>
    <w:rsid w:val="00857210"/>
    <w:rsid w:val="00857849"/>
    <w:rsid w:val="0086004E"/>
    <w:rsid w:val="00860295"/>
    <w:rsid w:val="008618CF"/>
    <w:rsid w:val="00861D2E"/>
    <w:rsid w:val="00862005"/>
    <w:rsid w:val="00862220"/>
    <w:rsid w:val="0086266F"/>
    <w:rsid w:val="00862A7E"/>
    <w:rsid w:val="00862F10"/>
    <w:rsid w:val="0086313F"/>
    <w:rsid w:val="00863A01"/>
    <w:rsid w:val="00863B67"/>
    <w:rsid w:val="00863EC4"/>
    <w:rsid w:val="008642C0"/>
    <w:rsid w:val="008649B7"/>
    <w:rsid w:val="00864B2C"/>
    <w:rsid w:val="00864FF9"/>
    <w:rsid w:val="008658F0"/>
    <w:rsid w:val="008668E7"/>
    <w:rsid w:val="00866CAE"/>
    <w:rsid w:val="00867AFC"/>
    <w:rsid w:val="00870890"/>
    <w:rsid w:val="008708A2"/>
    <w:rsid w:val="00871389"/>
    <w:rsid w:val="0087164F"/>
    <w:rsid w:val="00872812"/>
    <w:rsid w:val="00872B53"/>
    <w:rsid w:val="00872BE9"/>
    <w:rsid w:val="00873076"/>
    <w:rsid w:val="00873554"/>
    <w:rsid w:val="0087384C"/>
    <w:rsid w:val="008740F2"/>
    <w:rsid w:val="008749DB"/>
    <w:rsid w:val="00874A7C"/>
    <w:rsid w:val="00876300"/>
    <w:rsid w:val="008768FB"/>
    <w:rsid w:val="00876AF7"/>
    <w:rsid w:val="00876C59"/>
    <w:rsid w:val="00877176"/>
    <w:rsid w:val="00880CBE"/>
    <w:rsid w:val="00881232"/>
    <w:rsid w:val="008818D2"/>
    <w:rsid w:val="008821AF"/>
    <w:rsid w:val="008821D5"/>
    <w:rsid w:val="00882434"/>
    <w:rsid w:val="008828D9"/>
    <w:rsid w:val="00882FAF"/>
    <w:rsid w:val="00883089"/>
    <w:rsid w:val="008845ED"/>
    <w:rsid w:val="00885009"/>
    <w:rsid w:val="0088530C"/>
    <w:rsid w:val="00885D02"/>
    <w:rsid w:val="0088652B"/>
    <w:rsid w:val="008866B8"/>
    <w:rsid w:val="008871B0"/>
    <w:rsid w:val="0088735A"/>
    <w:rsid w:val="00887F91"/>
    <w:rsid w:val="0089007F"/>
    <w:rsid w:val="00890125"/>
    <w:rsid w:val="008901EF"/>
    <w:rsid w:val="00891888"/>
    <w:rsid w:val="00892D73"/>
    <w:rsid w:val="00892E52"/>
    <w:rsid w:val="00892FDB"/>
    <w:rsid w:val="00893BA7"/>
    <w:rsid w:val="008945F3"/>
    <w:rsid w:val="00895405"/>
    <w:rsid w:val="00895448"/>
    <w:rsid w:val="0089598D"/>
    <w:rsid w:val="00895ACE"/>
    <w:rsid w:val="00896023"/>
    <w:rsid w:val="00896075"/>
    <w:rsid w:val="00896599"/>
    <w:rsid w:val="00896703"/>
    <w:rsid w:val="00896C65"/>
    <w:rsid w:val="008970CD"/>
    <w:rsid w:val="0089739B"/>
    <w:rsid w:val="00897AA0"/>
    <w:rsid w:val="008A0267"/>
    <w:rsid w:val="008A03D6"/>
    <w:rsid w:val="008A053C"/>
    <w:rsid w:val="008A0B33"/>
    <w:rsid w:val="008A0BD2"/>
    <w:rsid w:val="008A14BA"/>
    <w:rsid w:val="008A15F4"/>
    <w:rsid w:val="008A1FB5"/>
    <w:rsid w:val="008A217A"/>
    <w:rsid w:val="008A2655"/>
    <w:rsid w:val="008A265A"/>
    <w:rsid w:val="008A2B6C"/>
    <w:rsid w:val="008A2CE8"/>
    <w:rsid w:val="008A3E14"/>
    <w:rsid w:val="008A4118"/>
    <w:rsid w:val="008A450E"/>
    <w:rsid w:val="008A54B2"/>
    <w:rsid w:val="008A56DF"/>
    <w:rsid w:val="008A5765"/>
    <w:rsid w:val="008A57EA"/>
    <w:rsid w:val="008A6BB7"/>
    <w:rsid w:val="008A77CE"/>
    <w:rsid w:val="008B0FE9"/>
    <w:rsid w:val="008B112F"/>
    <w:rsid w:val="008B2BBC"/>
    <w:rsid w:val="008B2DD8"/>
    <w:rsid w:val="008B3AF5"/>
    <w:rsid w:val="008B3FCC"/>
    <w:rsid w:val="008B4104"/>
    <w:rsid w:val="008B4256"/>
    <w:rsid w:val="008B4811"/>
    <w:rsid w:val="008B4E52"/>
    <w:rsid w:val="008B5254"/>
    <w:rsid w:val="008B5513"/>
    <w:rsid w:val="008B5CE6"/>
    <w:rsid w:val="008B5E51"/>
    <w:rsid w:val="008B607C"/>
    <w:rsid w:val="008B638D"/>
    <w:rsid w:val="008B647F"/>
    <w:rsid w:val="008B679F"/>
    <w:rsid w:val="008B6B55"/>
    <w:rsid w:val="008B6B7D"/>
    <w:rsid w:val="008B6DA3"/>
    <w:rsid w:val="008B70D4"/>
    <w:rsid w:val="008B72F4"/>
    <w:rsid w:val="008B7B03"/>
    <w:rsid w:val="008B7E2F"/>
    <w:rsid w:val="008C1055"/>
    <w:rsid w:val="008C1BEA"/>
    <w:rsid w:val="008C1F95"/>
    <w:rsid w:val="008C2F58"/>
    <w:rsid w:val="008C3457"/>
    <w:rsid w:val="008C38FB"/>
    <w:rsid w:val="008C3FC1"/>
    <w:rsid w:val="008C4052"/>
    <w:rsid w:val="008C4C90"/>
    <w:rsid w:val="008C4F88"/>
    <w:rsid w:val="008C55A3"/>
    <w:rsid w:val="008C5936"/>
    <w:rsid w:val="008C59D8"/>
    <w:rsid w:val="008C5D04"/>
    <w:rsid w:val="008C6296"/>
    <w:rsid w:val="008C63F6"/>
    <w:rsid w:val="008C66C9"/>
    <w:rsid w:val="008C6758"/>
    <w:rsid w:val="008C6A60"/>
    <w:rsid w:val="008C79DB"/>
    <w:rsid w:val="008D06ED"/>
    <w:rsid w:val="008D0D40"/>
    <w:rsid w:val="008D16A3"/>
    <w:rsid w:val="008D16C5"/>
    <w:rsid w:val="008D1ADB"/>
    <w:rsid w:val="008D21F6"/>
    <w:rsid w:val="008D25CB"/>
    <w:rsid w:val="008D316E"/>
    <w:rsid w:val="008D32CA"/>
    <w:rsid w:val="008D3596"/>
    <w:rsid w:val="008D3AD9"/>
    <w:rsid w:val="008D44D0"/>
    <w:rsid w:val="008D49C7"/>
    <w:rsid w:val="008D4CD4"/>
    <w:rsid w:val="008D672E"/>
    <w:rsid w:val="008D7D2F"/>
    <w:rsid w:val="008E00C3"/>
    <w:rsid w:val="008E055A"/>
    <w:rsid w:val="008E1456"/>
    <w:rsid w:val="008E274F"/>
    <w:rsid w:val="008E3C61"/>
    <w:rsid w:val="008E4085"/>
    <w:rsid w:val="008E445C"/>
    <w:rsid w:val="008E5662"/>
    <w:rsid w:val="008E596F"/>
    <w:rsid w:val="008E5CB1"/>
    <w:rsid w:val="008E6CAE"/>
    <w:rsid w:val="008E6D30"/>
    <w:rsid w:val="008E6D69"/>
    <w:rsid w:val="008E700E"/>
    <w:rsid w:val="008E7158"/>
    <w:rsid w:val="008E77B5"/>
    <w:rsid w:val="008E7D07"/>
    <w:rsid w:val="008E7DCD"/>
    <w:rsid w:val="008F0585"/>
    <w:rsid w:val="008F0905"/>
    <w:rsid w:val="008F0A97"/>
    <w:rsid w:val="008F12F8"/>
    <w:rsid w:val="008F1887"/>
    <w:rsid w:val="008F18E5"/>
    <w:rsid w:val="008F1D1E"/>
    <w:rsid w:val="008F23FB"/>
    <w:rsid w:val="008F2E8A"/>
    <w:rsid w:val="008F2F6D"/>
    <w:rsid w:val="008F3111"/>
    <w:rsid w:val="008F3590"/>
    <w:rsid w:val="008F3875"/>
    <w:rsid w:val="008F3ADB"/>
    <w:rsid w:val="008F429F"/>
    <w:rsid w:val="008F66B8"/>
    <w:rsid w:val="008F6D34"/>
    <w:rsid w:val="008F6D8B"/>
    <w:rsid w:val="008F71A3"/>
    <w:rsid w:val="008F7AF8"/>
    <w:rsid w:val="008F7F79"/>
    <w:rsid w:val="0090071C"/>
    <w:rsid w:val="00901134"/>
    <w:rsid w:val="00901450"/>
    <w:rsid w:val="00901588"/>
    <w:rsid w:val="009018AB"/>
    <w:rsid w:val="00902353"/>
    <w:rsid w:val="00903500"/>
    <w:rsid w:val="0090362F"/>
    <w:rsid w:val="00903A99"/>
    <w:rsid w:val="0090408C"/>
    <w:rsid w:val="0090427E"/>
    <w:rsid w:val="009042E7"/>
    <w:rsid w:val="00904436"/>
    <w:rsid w:val="00904E62"/>
    <w:rsid w:val="0090520A"/>
    <w:rsid w:val="009054CD"/>
    <w:rsid w:val="00905724"/>
    <w:rsid w:val="0090632D"/>
    <w:rsid w:val="00906854"/>
    <w:rsid w:val="0090691C"/>
    <w:rsid w:val="00906BC2"/>
    <w:rsid w:val="00907314"/>
    <w:rsid w:val="00907A33"/>
    <w:rsid w:val="009102E5"/>
    <w:rsid w:val="00910D09"/>
    <w:rsid w:val="00910FB0"/>
    <w:rsid w:val="0091123A"/>
    <w:rsid w:val="009114D6"/>
    <w:rsid w:val="00911CAE"/>
    <w:rsid w:val="009121AD"/>
    <w:rsid w:val="009138AD"/>
    <w:rsid w:val="00914212"/>
    <w:rsid w:val="009143AC"/>
    <w:rsid w:val="00914829"/>
    <w:rsid w:val="00914A0D"/>
    <w:rsid w:val="00914E04"/>
    <w:rsid w:val="009155EB"/>
    <w:rsid w:val="0091599F"/>
    <w:rsid w:val="00915C32"/>
    <w:rsid w:val="00915EE8"/>
    <w:rsid w:val="00916076"/>
    <w:rsid w:val="0091611E"/>
    <w:rsid w:val="009163C1"/>
    <w:rsid w:val="00916B56"/>
    <w:rsid w:val="00916C01"/>
    <w:rsid w:val="00917C7C"/>
    <w:rsid w:val="00920374"/>
    <w:rsid w:val="009203B5"/>
    <w:rsid w:val="00920690"/>
    <w:rsid w:val="00920880"/>
    <w:rsid w:val="009210C1"/>
    <w:rsid w:val="0092112E"/>
    <w:rsid w:val="009225B1"/>
    <w:rsid w:val="0092276A"/>
    <w:rsid w:val="00922FEB"/>
    <w:rsid w:val="009236CC"/>
    <w:rsid w:val="00923CD6"/>
    <w:rsid w:val="00923CFF"/>
    <w:rsid w:val="009243F5"/>
    <w:rsid w:val="00924612"/>
    <w:rsid w:val="00924E96"/>
    <w:rsid w:val="00925027"/>
    <w:rsid w:val="00925094"/>
    <w:rsid w:val="0092512E"/>
    <w:rsid w:val="0092666E"/>
    <w:rsid w:val="00926C58"/>
    <w:rsid w:val="00926E54"/>
    <w:rsid w:val="009275F3"/>
    <w:rsid w:val="00927E9B"/>
    <w:rsid w:val="00927FC3"/>
    <w:rsid w:val="00930942"/>
    <w:rsid w:val="00930D1B"/>
    <w:rsid w:val="00931898"/>
    <w:rsid w:val="00931BB5"/>
    <w:rsid w:val="00931E10"/>
    <w:rsid w:val="00931FA9"/>
    <w:rsid w:val="009321D8"/>
    <w:rsid w:val="0093267E"/>
    <w:rsid w:val="00932C4E"/>
    <w:rsid w:val="00932E83"/>
    <w:rsid w:val="0093365E"/>
    <w:rsid w:val="00933B84"/>
    <w:rsid w:val="00934D7C"/>
    <w:rsid w:val="00934DC0"/>
    <w:rsid w:val="0093515C"/>
    <w:rsid w:val="00935196"/>
    <w:rsid w:val="0093535E"/>
    <w:rsid w:val="0093683A"/>
    <w:rsid w:val="00936AA1"/>
    <w:rsid w:val="00936B01"/>
    <w:rsid w:val="00936F3F"/>
    <w:rsid w:val="009374B3"/>
    <w:rsid w:val="00937658"/>
    <w:rsid w:val="00937868"/>
    <w:rsid w:val="00937A96"/>
    <w:rsid w:val="0094092A"/>
    <w:rsid w:val="009412BE"/>
    <w:rsid w:val="00941BCC"/>
    <w:rsid w:val="00941DF8"/>
    <w:rsid w:val="00942A92"/>
    <w:rsid w:val="0094300D"/>
    <w:rsid w:val="00943D65"/>
    <w:rsid w:val="00943FD6"/>
    <w:rsid w:val="00945EE6"/>
    <w:rsid w:val="00946448"/>
    <w:rsid w:val="009464C4"/>
    <w:rsid w:val="00946D63"/>
    <w:rsid w:val="00946EA4"/>
    <w:rsid w:val="009476FC"/>
    <w:rsid w:val="009506EF"/>
    <w:rsid w:val="00950B19"/>
    <w:rsid w:val="00952224"/>
    <w:rsid w:val="00952ACB"/>
    <w:rsid w:val="00952CA7"/>
    <w:rsid w:val="00953055"/>
    <w:rsid w:val="00953961"/>
    <w:rsid w:val="00953C12"/>
    <w:rsid w:val="0095481A"/>
    <w:rsid w:val="00954AEF"/>
    <w:rsid w:val="00954BAE"/>
    <w:rsid w:val="009555F5"/>
    <w:rsid w:val="0095568C"/>
    <w:rsid w:val="0095581F"/>
    <w:rsid w:val="00955A2A"/>
    <w:rsid w:val="00955F84"/>
    <w:rsid w:val="009561B9"/>
    <w:rsid w:val="00956211"/>
    <w:rsid w:val="00956342"/>
    <w:rsid w:val="00956FA7"/>
    <w:rsid w:val="00957092"/>
    <w:rsid w:val="009571B1"/>
    <w:rsid w:val="0095730C"/>
    <w:rsid w:val="0095774E"/>
    <w:rsid w:val="0095781F"/>
    <w:rsid w:val="009603B6"/>
    <w:rsid w:val="00960843"/>
    <w:rsid w:val="0096247E"/>
    <w:rsid w:val="0096271D"/>
    <w:rsid w:val="0096275F"/>
    <w:rsid w:val="009629FF"/>
    <w:rsid w:val="00962A41"/>
    <w:rsid w:val="00962E06"/>
    <w:rsid w:val="00963540"/>
    <w:rsid w:val="00964882"/>
    <w:rsid w:val="009654E2"/>
    <w:rsid w:val="00965CFC"/>
    <w:rsid w:val="00965F3E"/>
    <w:rsid w:val="009660B8"/>
    <w:rsid w:val="0096748D"/>
    <w:rsid w:val="00970297"/>
    <w:rsid w:val="009702F3"/>
    <w:rsid w:val="00970659"/>
    <w:rsid w:val="00970893"/>
    <w:rsid w:val="00970B0F"/>
    <w:rsid w:val="00970C9A"/>
    <w:rsid w:val="00971031"/>
    <w:rsid w:val="00971712"/>
    <w:rsid w:val="00972FD0"/>
    <w:rsid w:val="009731CE"/>
    <w:rsid w:val="00973376"/>
    <w:rsid w:val="009740FD"/>
    <w:rsid w:val="009747DF"/>
    <w:rsid w:val="009749BE"/>
    <w:rsid w:val="00974E70"/>
    <w:rsid w:val="009757B6"/>
    <w:rsid w:val="00975D55"/>
    <w:rsid w:val="009772B9"/>
    <w:rsid w:val="00977428"/>
    <w:rsid w:val="00977B7D"/>
    <w:rsid w:val="00977C7B"/>
    <w:rsid w:val="00980752"/>
    <w:rsid w:val="00980C9A"/>
    <w:rsid w:val="009827DE"/>
    <w:rsid w:val="009827E5"/>
    <w:rsid w:val="00983108"/>
    <w:rsid w:val="0098349D"/>
    <w:rsid w:val="00983F6D"/>
    <w:rsid w:val="00984027"/>
    <w:rsid w:val="00984184"/>
    <w:rsid w:val="00984660"/>
    <w:rsid w:val="009846E9"/>
    <w:rsid w:val="009846F3"/>
    <w:rsid w:val="0098476F"/>
    <w:rsid w:val="00984B6E"/>
    <w:rsid w:val="00984E8F"/>
    <w:rsid w:val="009855CC"/>
    <w:rsid w:val="00985765"/>
    <w:rsid w:val="009859AB"/>
    <w:rsid w:val="00985DD0"/>
    <w:rsid w:val="00985E07"/>
    <w:rsid w:val="00986299"/>
    <w:rsid w:val="00986EEE"/>
    <w:rsid w:val="009879E5"/>
    <w:rsid w:val="00987CB4"/>
    <w:rsid w:val="00987D72"/>
    <w:rsid w:val="00987E9D"/>
    <w:rsid w:val="00990119"/>
    <w:rsid w:val="009902D8"/>
    <w:rsid w:val="009905E1"/>
    <w:rsid w:val="00990843"/>
    <w:rsid w:val="009908CD"/>
    <w:rsid w:val="00991D44"/>
    <w:rsid w:val="009926DD"/>
    <w:rsid w:val="00992720"/>
    <w:rsid w:val="009935BA"/>
    <w:rsid w:val="00993625"/>
    <w:rsid w:val="0099468F"/>
    <w:rsid w:val="00994B4F"/>
    <w:rsid w:val="00994C0B"/>
    <w:rsid w:val="00995FA0"/>
    <w:rsid w:val="009979D7"/>
    <w:rsid w:val="00997AF8"/>
    <w:rsid w:val="00997E54"/>
    <w:rsid w:val="009A037A"/>
    <w:rsid w:val="009A03F6"/>
    <w:rsid w:val="009A0648"/>
    <w:rsid w:val="009A0A54"/>
    <w:rsid w:val="009A0C23"/>
    <w:rsid w:val="009A0F79"/>
    <w:rsid w:val="009A196C"/>
    <w:rsid w:val="009A1ABD"/>
    <w:rsid w:val="009A2155"/>
    <w:rsid w:val="009A2264"/>
    <w:rsid w:val="009A2878"/>
    <w:rsid w:val="009A2912"/>
    <w:rsid w:val="009A2AED"/>
    <w:rsid w:val="009A2C8F"/>
    <w:rsid w:val="009A31DC"/>
    <w:rsid w:val="009A369D"/>
    <w:rsid w:val="009A40EF"/>
    <w:rsid w:val="009A461C"/>
    <w:rsid w:val="009A4907"/>
    <w:rsid w:val="009A5270"/>
    <w:rsid w:val="009A5A13"/>
    <w:rsid w:val="009A707A"/>
    <w:rsid w:val="009A72AC"/>
    <w:rsid w:val="009A72C6"/>
    <w:rsid w:val="009B138D"/>
    <w:rsid w:val="009B18CA"/>
    <w:rsid w:val="009B2501"/>
    <w:rsid w:val="009B34BC"/>
    <w:rsid w:val="009B3D5E"/>
    <w:rsid w:val="009B4B4A"/>
    <w:rsid w:val="009B4DAE"/>
    <w:rsid w:val="009B4F15"/>
    <w:rsid w:val="009B5273"/>
    <w:rsid w:val="009B57A4"/>
    <w:rsid w:val="009B5D79"/>
    <w:rsid w:val="009B61B3"/>
    <w:rsid w:val="009C0D51"/>
    <w:rsid w:val="009C130A"/>
    <w:rsid w:val="009C1408"/>
    <w:rsid w:val="009C16E8"/>
    <w:rsid w:val="009C1E18"/>
    <w:rsid w:val="009C2305"/>
    <w:rsid w:val="009C2ECF"/>
    <w:rsid w:val="009C4928"/>
    <w:rsid w:val="009C49E8"/>
    <w:rsid w:val="009C4B47"/>
    <w:rsid w:val="009C4B7B"/>
    <w:rsid w:val="009C4F73"/>
    <w:rsid w:val="009C5283"/>
    <w:rsid w:val="009C5B43"/>
    <w:rsid w:val="009C6CF3"/>
    <w:rsid w:val="009C6D7D"/>
    <w:rsid w:val="009C6EA0"/>
    <w:rsid w:val="009C6ED3"/>
    <w:rsid w:val="009C7094"/>
    <w:rsid w:val="009C726E"/>
    <w:rsid w:val="009C7B2C"/>
    <w:rsid w:val="009C7B3B"/>
    <w:rsid w:val="009C7E0F"/>
    <w:rsid w:val="009D072D"/>
    <w:rsid w:val="009D08CE"/>
    <w:rsid w:val="009D0C65"/>
    <w:rsid w:val="009D162F"/>
    <w:rsid w:val="009D1D58"/>
    <w:rsid w:val="009D1E73"/>
    <w:rsid w:val="009D1FA4"/>
    <w:rsid w:val="009D2BFC"/>
    <w:rsid w:val="009D30B8"/>
    <w:rsid w:val="009D36E5"/>
    <w:rsid w:val="009D394C"/>
    <w:rsid w:val="009D4DFC"/>
    <w:rsid w:val="009D5534"/>
    <w:rsid w:val="009D59FC"/>
    <w:rsid w:val="009D5E99"/>
    <w:rsid w:val="009D5FB4"/>
    <w:rsid w:val="009D6732"/>
    <w:rsid w:val="009D6E39"/>
    <w:rsid w:val="009D733B"/>
    <w:rsid w:val="009E0533"/>
    <w:rsid w:val="009E0B73"/>
    <w:rsid w:val="009E0BAC"/>
    <w:rsid w:val="009E0FE8"/>
    <w:rsid w:val="009E13E3"/>
    <w:rsid w:val="009E145E"/>
    <w:rsid w:val="009E24A6"/>
    <w:rsid w:val="009E2685"/>
    <w:rsid w:val="009E2C0D"/>
    <w:rsid w:val="009E2F7D"/>
    <w:rsid w:val="009E31ED"/>
    <w:rsid w:val="009E4036"/>
    <w:rsid w:val="009E4380"/>
    <w:rsid w:val="009E4381"/>
    <w:rsid w:val="009E5C9E"/>
    <w:rsid w:val="009E5DCB"/>
    <w:rsid w:val="009E5EB1"/>
    <w:rsid w:val="009E62A1"/>
    <w:rsid w:val="009E6657"/>
    <w:rsid w:val="009E67D1"/>
    <w:rsid w:val="009E6D12"/>
    <w:rsid w:val="009E73C6"/>
    <w:rsid w:val="009E7603"/>
    <w:rsid w:val="009F08F2"/>
    <w:rsid w:val="009F0B20"/>
    <w:rsid w:val="009F16CB"/>
    <w:rsid w:val="009F1723"/>
    <w:rsid w:val="009F33B2"/>
    <w:rsid w:val="009F3ECE"/>
    <w:rsid w:val="009F40DF"/>
    <w:rsid w:val="009F43A8"/>
    <w:rsid w:val="009F471C"/>
    <w:rsid w:val="009F61EC"/>
    <w:rsid w:val="009F6250"/>
    <w:rsid w:val="009F6349"/>
    <w:rsid w:val="009F681D"/>
    <w:rsid w:val="009F6B98"/>
    <w:rsid w:val="009F6E2D"/>
    <w:rsid w:val="009F70E2"/>
    <w:rsid w:val="009F7ADB"/>
    <w:rsid w:val="009F7BBE"/>
    <w:rsid w:val="009F7C46"/>
    <w:rsid w:val="009F7FE4"/>
    <w:rsid w:val="00A00C06"/>
    <w:rsid w:val="00A01481"/>
    <w:rsid w:val="00A01E87"/>
    <w:rsid w:val="00A02505"/>
    <w:rsid w:val="00A02894"/>
    <w:rsid w:val="00A02A06"/>
    <w:rsid w:val="00A02A7E"/>
    <w:rsid w:val="00A030A0"/>
    <w:rsid w:val="00A04291"/>
    <w:rsid w:val="00A04588"/>
    <w:rsid w:val="00A050B7"/>
    <w:rsid w:val="00A05DB3"/>
    <w:rsid w:val="00A05F36"/>
    <w:rsid w:val="00A05F70"/>
    <w:rsid w:val="00A06168"/>
    <w:rsid w:val="00A065CF"/>
    <w:rsid w:val="00A0722A"/>
    <w:rsid w:val="00A07593"/>
    <w:rsid w:val="00A07C43"/>
    <w:rsid w:val="00A07EA8"/>
    <w:rsid w:val="00A10221"/>
    <w:rsid w:val="00A10A1F"/>
    <w:rsid w:val="00A12167"/>
    <w:rsid w:val="00A127C3"/>
    <w:rsid w:val="00A12857"/>
    <w:rsid w:val="00A12F66"/>
    <w:rsid w:val="00A13387"/>
    <w:rsid w:val="00A133EE"/>
    <w:rsid w:val="00A13CF3"/>
    <w:rsid w:val="00A14D53"/>
    <w:rsid w:val="00A155E9"/>
    <w:rsid w:val="00A15BFE"/>
    <w:rsid w:val="00A16171"/>
    <w:rsid w:val="00A16AB7"/>
    <w:rsid w:val="00A17458"/>
    <w:rsid w:val="00A174FE"/>
    <w:rsid w:val="00A205AA"/>
    <w:rsid w:val="00A206DC"/>
    <w:rsid w:val="00A21468"/>
    <w:rsid w:val="00A2160E"/>
    <w:rsid w:val="00A21842"/>
    <w:rsid w:val="00A21EB4"/>
    <w:rsid w:val="00A225E5"/>
    <w:rsid w:val="00A22A15"/>
    <w:rsid w:val="00A2300E"/>
    <w:rsid w:val="00A23031"/>
    <w:rsid w:val="00A23569"/>
    <w:rsid w:val="00A23F8D"/>
    <w:rsid w:val="00A2409D"/>
    <w:rsid w:val="00A247AB"/>
    <w:rsid w:val="00A25243"/>
    <w:rsid w:val="00A254B1"/>
    <w:rsid w:val="00A26165"/>
    <w:rsid w:val="00A26284"/>
    <w:rsid w:val="00A2666E"/>
    <w:rsid w:val="00A26DCA"/>
    <w:rsid w:val="00A279A6"/>
    <w:rsid w:val="00A3100A"/>
    <w:rsid w:val="00A32037"/>
    <w:rsid w:val="00A32694"/>
    <w:rsid w:val="00A32E3F"/>
    <w:rsid w:val="00A33244"/>
    <w:rsid w:val="00A34B22"/>
    <w:rsid w:val="00A3570B"/>
    <w:rsid w:val="00A35EAD"/>
    <w:rsid w:val="00A369BB"/>
    <w:rsid w:val="00A3738D"/>
    <w:rsid w:val="00A37833"/>
    <w:rsid w:val="00A37CAD"/>
    <w:rsid w:val="00A413C3"/>
    <w:rsid w:val="00A413CD"/>
    <w:rsid w:val="00A41DE9"/>
    <w:rsid w:val="00A424D5"/>
    <w:rsid w:val="00A43488"/>
    <w:rsid w:val="00A4374F"/>
    <w:rsid w:val="00A44089"/>
    <w:rsid w:val="00A44408"/>
    <w:rsid w:val="00A449C3"/>
    <w:rsid w:val="00A44C8E"/>
    <w:rsid w:val="00A44CA8"/>
    <w:rsid w:val="00A459CF"/>
    <w:rsid w:val="00A45B71"/>
    <w:rsid w:val="00A468DE"/>
    <w:rsid w:val="00A472A0"/>
    <w:rsid w:val="00A478CE"/>
    <w:rsid w:val="00A506A2"/>
    <w:rsid w:val="00A50B3C"/>
    <w:rsid w:val="00A50E75"/>
    <w:rsid w:val="00A51004"/>
    <w:rsid w:val="00A52EA3"/>
    <w:rsid w:val="00A53099"/>
    <w:rsid w:val="00A53339"/>
    <w:rsid w:val="00A5347B"/>
    <w:rsid w:val="00A534AF"/>
    <w:rsid w:val="00A53744"/>
    <w:rsid w:val="00A5405E"/>
    <w:rsid w:val="00A541C8"/>
    <w:rsid w:val="00A54628"/>
    <w:rsid w:val="00A54675"/>
    <w:rsid w:val="00A546E2"/>
    <w:rsid w:val="00A5489C"/>
    <w:rsid w:val="00A54A63"/>
    <w:rsid w:val="00A5514F"/>
    <w:rsid w:val="00A552B6"/>
    <w:rsid w:val="00A5556E"/>
    <w:rsid w:val="00A5562D"/>
    <w:rsid w:val="00A55719"/>
    <w:rsid w:val="00A55AAF"/>
    <w:rsid w:val="00A55B57"/>
    <w:rsid w:val="00A55C6D"/>
    <w:rsid w:val="00A5615F"/>
    <w:rsid w:val="00A566BC"/>
    <w:rsid w:val="00A567AF"/>
    <w:rsid w:val="00A569A1"/>
    <w:rsid w:val="00A57C36"/>
    <w:rsid w:val="00A57CB3"/>
    <w:rsid w:val="00A6039B"/>
    <w:rsid w:val="00A60684"/>
    <w:rsid w:val="00A60D80"/>
    <w:rsid w:val="00A6113C"/>
    <w:rsid w:val="00A61EBD"/>
    <w:rsid w:val="00A61F65"/>
    <w:rsid w:val="00A62578"/>
    <w:rsid w:val="00A62CE2"/>
    <w:rsid w:val="00A633AF"/>
    <w:rsid w:val="00A63501"/>
    <w:rsid w:val="00A63C80"/>
    <w:rsid w:val="00A64423"/>
    <w:rsid w:val="00A64A31"/>
    <w:rsid w:val="00A65223"/>
    <w:rsid w:val="00A65457"/>
    <w:rsid w:val="00A659FD"/>
    <w:rsid w:val="00A66200"/>
    <w:rsid w:val="00A6663E"/>
    <w:rsid w:val="00A667B1"/>
    <w:rsid w:val="00A67442"/>
    <w:rsid w:val="00A67B1B"/>
    <w:rsid w:val="00A67FBD"/>
    <w:rsid w:val="00A70186"/>
    <w:rsid w:val="00A703F7"/>
    <w:rsid w:val="00A71273"/>
    <w:rsid w:val="00A71A40"/>
    <w:rsid w:val="00A71AD8"/>
    <w:rsid w:val="00A71B8A"/>
    <w:rsid w:val="00A73036"/>
    <w:rsid w:val="00A73BE7"/>
    <w:rsid w:val="00A7418C"/>
    <w:rsid w:val="00A743FB"/>
    <w:rsid w:val="00A74F84"/>
    <w:rsid w:val="00A75C40"/>
    <w:rsid w:val="00A763EF"/>
    <w:rsid w:val="00A76703"/>
    <w:rsid w:val="00A76F21"/>
    <w:rsid w:val="00A773ED"/>
    <w:rsid w:val="00A777F5"/>
    <w:rsid w:val="00A77A1A"/>
    <w:rsid w:val="00A803FC"/>
    <w:rsid w:val="00A81086"/>
    <w:rsid w:val="00A811DA"/>
    <w:rsid w:val="00A81CCA"/>
    <w:rsid w:val="00A8207A"/>
    <w:rsid w:val="00A8264E"/>
    <w:rsid w:val="00A82C25"/>
    <w:rsid w:val="00A83755"/>
    <w:rsid w:val="00A8390C"/>
    <w:rsid w:val="00A83F46"/>
    <w:rsid w:val="00A8400C"/>
    <w:rsid w:val="00A846ED"/>
    <w:rsid w:val="00A85135"/>
    <w:rsid w:val="00A85227"/>
    <w:rsid w:val="00A8524A"/>
    <w:rsid w:val="00A85A5E"/>
    <w:rsid w:val="00A85DF0"/>
    <w:rsid w:val="00A86402"/>
    <w:rsid w:val="00A86BFC"/>
    <w:rsid w:val="00A872C1"/>
    <w:rsid w:val="00A8755B"/>
    <w:rsid w:val="00A877A3"/>
    <w:rsid w:val="00A87875"/>
    <w:rsid w:val="00A87E15"/>
    <w:rsid w:val="00A90533"/>
    <w:rsid w:val="00A90BC6"/>
    <w:rsid w:val="00A914E6"/>
    <w:rsid w:val="00A916AD"/>
    <w:rsid w:val="00A9181D"/>
    <w:rsid w:val="00A92DDD"/>
    <w:rsid w:val="00A92EA4"/>
    <w:rsid w:val="00A931A4"/>
    <w:rsid w:val="00A93545"/>
    <w:rsid w:val="00A93DB7"/>
    <w:rsid w:val="00A93F47"/>
    <w:rsid w:val="00A94382"/>
    <w:rsid w:val="00A945AB"/>
    <w:rsid w:val="00A9467F"/>
    <w:rsid w:val="00A9494E"/>
    <w:rsid w:val="00A949AB"/>
    <w:rsid w:val="00A94C09"/>
    <w:rsid w:val="00A958A1"/>
    <w:rsid w:val="00A9590B"/>
    <w:rsid w:val="00A95B22"/>
    <w:rsid w:val="00A961F5"/>
    <w:rsid w:val="00A96CB9"/>
    <w:rsid w:val="00A972D2"/>
    <w:rsid w:val="00A974BD"/>
    <w:rsid w:val="00A97511"/>
    <w:rsid w:val="00A97D69"/>
    <w:rsid w:val="00A97F9F"/>
    <w:rsid w:val="00AA017F"/>
    <w:rsid w:val="00AA0235"/>
    <w:rsid w:val="00AA05E1"/>
    <w:rsid w:val="00AA0705"/>
    <w:rsid w:val="00AA0DD1"/>
    <w:rsid w:val="00AA0F52"/>
    <w:rsid w:val="00AA14BD"/>
    <w:rsid w:val="00AA158A"/>
    <w:rsid w:val="00AA1EF2"/>
    <w:rsid w:val="00AA35FD"/>
    <w:rsid w:val="00AA3AA1"/>
    <w:rsid w:val="00AA4EC6"/>
    <w:rsid w:val="00AA5189"/>
    <w:rsid w:val="00AA55DB"/>
    <w:rsid w:val="00AA5800"/>
    <w:rsid w:val="00AA594A"/>
    <w:rsid w:val="00AA5A1C"/>
    <w:rsid w:val="00AA61FD"/>
    <w:rsid w:val="00AA68CC"/>
    <w:rsid w:val="00AA7924"/>
    <w:rsid w:val="00AA7CAF"/>
    <w:rsid w:val="00AA7F0F"/>
    <w:rsid w:val="00AA7F3D"/>
    <w:rsid w:val="00AB0459"/>
    <w:rsid w:val="00AB0E37"/>
    <w:rsid w:val="00AB1E0A"/>
    <w:rsid w:val="00AB1FE8"/>
    <w:rsid w:val="00AB292B"/>
    <w:rsid w:val="00AB2A13"/>
    <w:rsid w:val="00AB2E4F"/>
    <w:rsid w:val="00AB3AA9"/>
    <w:rsid w:val="00AB3D7A"/>
    <w:rsid w:val="00AB4AFD"/>
    <w:rsid w:val="00AB5AF6"/>
    <w:rsid w:val="00AB5DD1"/>
    <w:rsid w:val="00AB66FC"/>
    <w:rsid w:val="00AB6D63"/>
    <w:rsid w:val="00AC0E1A"/>
    <w:rsid w:val="00AC1FDA"/>
    <w:rsid w:val="00AC2416"/>
    <w:rsid w:val="00AC2F45"/>
    <w:rsid w:val="00AC3187"/>
    <w:rsid w:val="00AC33BA"/>
    <w:rsid w:val="00AC349B"/>
    <w:rsid w:val="00AC4151"/>
    <w:rsid w:val="00AC4237"/>
    <w:rsid w:val="00AC42B2"/>
    <w:rsid w:val="00AC4341"/>
    <w:rsid w:val="00AC47FD"/>
    <w:rsid w:val="00AC4A7E"/>
    <w:rsid w:val="00AC507A"/>
    <w:rsid w:val="00AC5B32"/>
    <w:rsid w:val="00AC613C"/>
    <w:rsid w:val="00AC6318"/>
    <w:rsid w:val="00AC6FE7"/>
    <w:rsid w:val="00AC755A"/>
    <w:rsid w:val="00AC7CA4"/>
    <w:rsid w:val="00AC7FE4"/>
    <w:rsid w:val="00AD03EE"/>
    <w:rsid w:val="00AD0FCC"/>
    <w:rsid w:val="00AD1013"/>
    <w:rsid w:val="00AD12E1"/>
    <w:rsid w:val="00AD191C"/>
    <w:rsid w:val="00AD1A15"/>
    <w:rsid w:val="00AD1EA9"/>
    <w:rsid w:val="00AD1F22"/>
    <w:rsid w:val="00AD1F77"/>
    <w:rsid w:val="00AD238B"/>
    <w:rsid w:val="00AD267F"/>
    <w:rsid w:val="00AD2795"/>
    <w:rsid w:val="00AD343F"/>
    <w:rsid w:val="00AD3BF3"/>
    <w:rsid w:val="00AD4CCD"/>
    <w:rsid w:val="00AD5CE6"/>
    <w:rsid w:val="00AD630C"/>
    <w:rsid w:val="00AD661F"/>
    <w:rsid w:val="00AD6B6B"/>
    <w:rsid w:val="00AD6B8E"/>
    <w:rsid w:val="00AD7027"/>
    <w:rsid w:val="00AD702B"/>
    <w:rsid w:val="00AD7119"/>
    <w:rsid w:val="00AD714B"/>
    <w:rsid w:val="00AD7727"/>
    <w:rsid w:val="00AD782E"/>
    <w:rsid w:val="00AD78FC"/>
    <w:rsid w:val="00AD7957"/>
    <w:rsid w:val="00AD7AB0"/>
    <w:rsid w:val="00AD7FB5"/>
    <w:rsid w:val="00AE06AA"/>
    <w:rsid w:val="00AE135B"/>
    <w:rsid w:val="00AE1387"/>
    <w:rsid w:val="00AE23CB"/>
    <w:rsid w:val="00AE2894"/>
    <w:rsid w:val="00AE2ADB"/>
    <w:rsid w:val="00AE2CC5"/>
    <w:rsid w:val="00AE2D12"/>
    <w:rsid w:val="00AE5BC7"/>
    <w:rsid w:val="00AE5FB8"/>
    <w:rsid w:val="00AE616D"/>
    <w:rsid w:val="00AE63F8"/>
    <w:rsid w:val="00AE6FC2"/>
    <w:rsid w:val="00AE7120"/>
    <w:rsid w:val="00AE7504"/>
    <w:rsid w:val="00AE7B97"/>
    <w:rsid w:val="00AE7CD2"/>
    <w:rsid w:val="00AF07AB"/>
    <w:rsid w:val="00AF1FE9"/>
    <w:rsid w:val="00AF2566"/>
    <w:rsid w:val="00AF2E6C"/>
    <w:rsid w:val="00AF2FFE"/>
    <w:rsid w:val="00AF3857"/>
    <w:rsid w:val="00AF394C"/>
    <w:rsid w:val="00AF3BF8"/>
    <w:rsid w:val="00AF4030"/>
    <w:rsid w:val="00AF4749"/>
    <w:rsid w:val="00AF48C0"/>
    <w:rsid w:val="00AF4BC2"/>
    <w:rsid w:val="00AF5424"/>
    <w:rsid w:val="00AF67B3"/>
    <w:rsid w:val="00AF6A40"/>
    <w:rsid w:val="00AF6E7D"/>
    <w:rsid w:val="00AF7102"/>
    <w:rsid w:val="00B003D7"/>
    <w:rsid w:val="00B016AC"/>
    <w:rsid w:val="00B02154"/>
    <w:rsid w:val="00B02393"/>
    <w:rsid w:val="00B0329C"/>
    <w:rsid w:val="00B03587"/>
    <w:rsid w:val="00B038FF"/>
    <w:rsid w:val="00B03D75"/>
    <w:rsid w:val="00B04202"/>
    <w:rsid w:val="00B04533"/>
    <w:rsid w:val="00B056A0"/>
    <w:rsid w:val="00B05F7A"/>
    <w:rsid w:val="00B075EE"/>
    <w:rsid w:val="00B077D6"/>
    <w:rsid w:val="00B07E4D"/>
    <w:rsid w:val="00B07EF8"/>
    <w:rsid w:val="00B07F0A"/>
    <w:rsid w:val="00B11296"/>
    <w:rsid w:val="00B118A3"/>
    <w:rsid w:val="00B12630"/>
    <w:rsid w:val="00B12AFE"/>
    <w:rsid w:val="00B12DDA"/>
    <w:rsid w:val="00B12F9C"/>
    <w:rsid w:val="00B13475"/>
    <w:rsid w:val="00B13615"/>
    <w:rsid w:val="00B13671"/>
    <w:rsid w:val="00B13EB2"/>
    <w:rsid w:val="00B14A34"/>
    <w:rsid w:val="00B14B03"/>
    <w:rsid w:val="00B152A7"/>
    <w:rsid w:val="00B15847"/>
    <w:rsid w:val="00B15B56"/>
    <w:rsid w:val="00B15DE4"/>
    <w:rsid w:val="00B15E0A"/>
    <w:rsid w:val="00B16940"/>
    <w:rsid w:val="00B1788A"/>
    <w:rsid w:val="00B17C61"/>
    <w:rsid w:val="00B20118"/>
    <w:rsid w:val="00B2030B"/>
    <w:rsid w:val="00B2062C"/>
    <w:rsid w:val="00B20A0F"/>
    <w:rsid w:val="00B20AB4"/>
    <w:rsid w:val="00B2172E"/>
    <w:rsid w:val="00B2198A"/>
    <w:rsid w:val="00B21F04"/>
    <w:rsid w:val="00B220F6"/>
    <w:rsid w:val="00B22BBA"/>
    <w:rsid w:val="00B22C9C"/>
    <w:rsid w:val="00B237A3"/>
    <w:rsid w:val="00B24B43"/>
    <w:rsid w:val="00B25DC5"/>
    <w:rsid w:val="00B2630F"/>
    <w:rsid w:val="00B27087"/>
    <w:rsid w:val="00B27D6D"/>
    <w:rsid w:val="00B27ECC"/>
    <w:rsid w:val="00B3004E"/>
    <w:rsid w:val="00B30883"/>
    <w:rsid w:val="00B30A2F"/>
    <w:rsid w:val="00B30BED"/>
    <w:rsid w:val="00B30D2D"/>
    <w:rsid w:val="00B30E21"/>
    <w:rsid w:val="00B319A4"/>
    <w:rsid w:val="00B320DC"/>
    <w:rsid w:val="00B32377"/>
    <w:rsid w:val="00B326B4"/>
    <w:rsid w:val="00B32E0D"/>
    <w:rsid w:val="00B34293"/>
    <w:rsid w:val="00B347BE"/>
    <w:rsid w:val="00B347C0"/>
    <w:rsid w:val="00B34D49"/>
    <w:rsid w:val="00B3590A"/>
    <w:rsid w:val="00B35D41"/>
    <w:rsid w:val="00B35EF7"/>
    <w:rsid w:val="00B36930"/>
    <w:rsid w:val="00B37B62"/>
    <w:rsid w:val="00B4047F"/>
    <w:rsid w:val="00B4103F"/>
    <w:rsid w:val="00B41EB8"/>
    <w:rsid w:val="00B425DB"/>
    <w:rsid w:val="00B4323D"/>
    <w:rsid w:val="00B4337A"/>
    <w:rsid w:val="00B434E5"/>
    <w:rsid w:val="00B43C85"/>
    <w:rsid w:val="00B446DE"/>
    <w:rsid w:val="00B447BE"/>
    <w:rsid w:val="00B45FE3"/>
    <w:rsid w:val="00B4621C"/>
    <w:rsid w:val="00B46281"/>
    <w:rsid w:val="00B4671A"/>
    <w:rsid w:val="00B4678E"/>
    <w:rsid w:val="00B47362"/>
    <w:rsid w:val="00B47759"/>
    <w:rsid w:val="00B47F50"/>
    <w:rsid w:val="00B508FC"/>
    <w:rsid w:val="00B51B2A"/>
    <w:rsid w:val="00B52685"/>
    <w:rsid w:val="00B53081"/>
    <w:rsid w:val="00B5374B"/>
    <w:rsid w:val="00B542EB"/>
    <w:rsid w:val="00B54481"/>
    <w:rsid w:val="00B55166"/>
    <w:rsid w:val="00B5537F"/>
    <w:rsid w:val="00B55744"/>
    <w:rsid w:val="00B55776"/>
    <w:rsid w:val="00B55F4D"/>
    <w:rsid w:val="00B565CF"/>
    <w:rsid w:val="00B574A0"/>
    <w:rsid w:val="00B57F36"/>
    <w:rsid w:val="00B6035F"/>
    <w:rsid w:val="00B60449"/>
    <w:rsid w:val="00B6052F"/>
    <w:rsid w:val="00B60F96"/>
    <w:rsid w:val="00B6103D"/>
    <w:rsid w:val="00B61783"/>
    <w:rsid w:val="00B61A69"/>
    <w:rsid w:val="00B61BA2"/>
    <w:rsid w:val="00B61BBD"/>
    <w:rsid w:val="00B62A25"/>
    <w:rsid w:val="00B62B6A"/>
    <w:rsid w:val="00B62D01"/>
    <w:rsid w:val="00B62DD8"/>
    <w:rsid w:val="00B6388F"/>
    <w:rsid w:val="00B638BE"/>
    <w:rsid w:val="00B643C1"/>
    <w:rsid w:val="00B64484"/>
    <w:rsid w:val="00B64843"/>
    <w:rsid w:val="00B6491E"/>
    <w:rsid w:val="00B649E0"/>
    <w:rsid w:val="00B64D38"/>
    <w:rsid w:val="00B64F8A"/>
    <w:rsid w:val="00B6515B"/>
    <w:rsid w:val="00B6561B"/>
    <w:rsid w:val="00B65769"/>
    <w:rsid w:val="00B6587E"/>
    <w:rsid w:val="00B65983"/>
    <w:rsid w:val="00B65C73"/>
    <w:rsid w:val="00B65D4C"/>
    <w:rsid w:val="00B66005"/>
    <w:rsid w:val="00B670AF"/>
    <w:rsid w:val="00B675CC"/>
    <w:rsid w:val="00B67E26"/>
    <w:rsid w:val="00B7037D"/>
    <w:rsid w:val="00B7086D"/>
    <w:rsid w:val="00B70A73"/>
    <w:rsid w:val="00B70B1F"/>
    <w:rsid w:val="00B70D6C"/>
    <w:rsid w:val="00B70E72"/>
    <w:rsid w:val="00B715F2"/>
    <w:rsid w:val="00B71741"/>
    <w:rsid w:val="00B719DA"/>
    <w:rsid w:val="00B720D7"/>
    <w:rsid w:val="00B72C11"/>
    <w:rsid w:val="00B73311"/>
    <w:rsid w:val="00B73409"/>
    <w:rsid w:val="00B73AA3"/>
    <w:rsid w:val="00B74098"/>
    <w:rsid w:val="00B740F6"/>
    <w:rsid w:val="00B748B5"/>
    <w:rsid w:val="00B749AD"/>
    <w:rsid w:val="00B74C6C"/>
    <w:rsid w:val="00B7584C"/>
    <w:rsid w:val="00B76C3F"/>
    <w:rsid w:val="00B77464"/>
    <w:rsid w:val="00B77B10"/>
    <w:rsid w:val="00B77DC8"/>
    <w:rsid w:val="00B77EA3"/>
    <w:rsid w:val="00B803A2"/>
    <w:rsid w:val="00B80C98"/>
    <w:rsid w:val="00B812F2"/>
    <w:rsid w:val="00B81653"/>
    <w:rsid w:val="00B816AC"/>
    <w:rsid w:val="00B81A60"/>
    <w:rsid w:val="00B81E7F"/>
    <w:rsid w:val="00B825EE"/>
    <w:rsid w:val="00B82A42"/>
    <w:rsid w:val="00B82F83"/>
    <w:rsid w:val="00B82FFB"/>
    <w:rsid w:val="00B84032"/>
    <w:rsid w:val="00B85539"/>
    <w:rsid w:val="00B85959"/>
    <w:rsid w:val="00B85D42"/>
    <w:rsid w:val="00B860F6"/>
    <w:rsid w:val="00B861C7"/>
    <w:rsid w:val="00B86D85"/>
    <w:rsid w:val="00B878F2"/>
    <w:rsid w:val="00B90115"/>
    <w:rsid w:val="00B9047D"/>
    <w:rsid w:val="00B90802"/>
    <w:rsid w:val="00B91C46"/>
    <w:rsid w:val="00B91C47"/>
    <w:rsid w:val="00B9236A"/>
    <w:rsid w:val="00B9243B"/>
    <w:rsid w:val="00B9257E"/>
    <w:rsid w:val="00B92A7C"/>
    <w:rsid w:val="00B93061"/>
    <w:rsid w:val="00B93472"/>
    <w:rsid w:val="00B9376A"/>
    <w:rsid w:val="00B93C2C"/>
    <w:rsid w:val="00B94159"/>
    <w:rsid w:val="00B946BC"/>
    <w:rsid w:val="00B955B6"/>
    <w:rsid w:val="00B95B06"/>
    <w:rsid w:val="00B96151"/>
    <w:rsid w:val="00B964E9"/>
    <w:rsid w:val="00B964F7"/>
    <w:rsid w:val="00B9680D"/>
    <w:rsid w:val="00B96CC6"/>
    <w:rsid w:val="00B976D2"/>
    <w:rsid w:val="00BA03D3"/>
    <w:rsid w:val="00BA0489"/>
    <w:rsid w:val="00BA094A"/>
    <w:rsid w:val="00BA09A8"/>
    <w:rsid w:val="00BA0F8F"/>
    <w:rsid w:val="00BA119C"/>
    <w:rsid w:val="00BA11A0"/>
    <w:rsid w:val="00BA1780"/>
    <w:rsid w:val="00BA190C"/>
    <w:rsid w:val="00BA1C25"/>
    <w:rsid w:val="00BA2886"/>
    <w:rsid w:val="00BA302F"/>
    <w:rsid w:val="00BA457B"/>
    <w:rsid w:val="00BA4760"/>
    <w:rsid w:val="00BA485F"/>
    <w:rsid w:val="00BA4C41"/>
    <w:rsid w:val="00BA53B0"/>
    <w:rsid w:val="00BA5A07"/>
    <w:rsid w:val="00BA5E3B"/>
    <w:rsid w:val="00BA60F3"/>
    <w:rsid w:val="00BA6570"/>
    <w:rsid w:val="00BA6930"/>
    <w:rsid w:val="00BA6AAE"/>
    <w:rsid w:val="00BA6AF8"/>
    <w:rsid w:val="00BA6FFC"/>
    <w:rsid w:val="00BA755F"/>
    <w:rsid w:val="00BB02CD"/>
    <w:rsid w:val="00BB077F"/>
    <w:rsid w:val="00BB0783"/>
    <w:rsid w:val="00BB0D8C"/>
    <w:rsid w:val="00BB0FFD"/>
    <w:rsid w:val="00BB1FFC"/>
    <w:rsid w:val="00BB3B12"/>
    <w:rsid w:val="00BB3B77"/>
    <w:rsid w:val="00BB472D"/>
    <w:rsid w:val="00BB484E"/>
    <w:rsid w:val="00BB5274"/>
    <w:rsid w:val="00BB6CF5"/>
    <w:rsid w:val="00BB6DEF"/>
    <w:rsid w:val="00BB7049"/>
    <w:rsid w:val="00BC00A3"/>
    <w:rsid w:val="00BC0147"/>
    <w:rsid w:val="00BC0BED"/>
    <w:rsid w:val="00BC0D0A"/>
    <w:rsid w:val="00BC112C"/>
    <w:rsid w:val="00BC178A"/>
    <w:rsid w:val="00BC20E4"/>
    <w:rsid w:val="00BC275C"/>
    <w:rsid w:val="00BC424E"/>
    <w:rsid w:val="00BC42A1"/>
    <w:rsid w:val="00BC436C"/>
    <w:rsid w:val="00BC4C85"/>
    <w:rsid w:val="00BC6439"/>
    <w:rsid w:val="00BC6A79"/>
    <w:rsid w:val="00BC7342"/>
    <w:rsid w:val="00BC73F0"/>
    <w:rsid w:val="00BD084D"/>
    <w:rsid w:val="00BD0FDA"/>
    <w:rsid w:val="00BD1003"/>
    <w:rsid w:val="00BD1E64"/>
    <w:rsid w:val="00BD22EE"/>
    <w:rsid w:val="00BD2467"/>
    <w:rsid w:val="00BD3A93"/>
    <w:rsid w:val="00BD3A95"/>
    <w:rsid w:val="00BD3C24"/>
    <w:rsid w:val="00BD4481"/>
    <w:rsid w:val="00BD4D70"/>
    <w:rsid w:val="00BD5653"/>
    <w:rsid w:val="00BD56EA"/>
    <w:rsid w:val="00BD59C6"/>
    <w:rsid w:val="00BD5D89"/>
    <w:rsid w:val="00BD6278"/>
    <w:rsid w:val="00BD65DC"/>
    <w:rsid w:val="00BD692E"/>
    <w:rsid w:val="00BD6BBC"/>
    <w:rsid w:val="00BD706A"/>
    <w:rsid w:val="00BD7604"/>
    <w:rsid w:val="00BD768D"/>
    <w:rsid w:val="00BD78EA"/>
    <w:rsid w:val="00BE041F"/>
    <w:rsid w:val="00BE0B26"/>
    <w:rsid w:val="00BE1331"/>
    <w:rsid w:val="00BE192B"/>
    <w:rsid w:val="00BE19C7"/>
    <w:rsid w:val="00BE301E"/>
    <w:rsid w:val="00BE4189"/>
    <w:rsid w:val="00BE43CE"/>
    <w:rsid w:val="00BE4745"/>
    <w:rsid w:val="00BE4E3B"/>
    <w:rsid w:val="00BE4FCA"/>
    <w:rsid w:val="00BE5283"/>
    <w:rsid w:val="00BE554C"/>
    <w:rsid w:val="00BE6280"/>
    <w:rsid w:val="00BE680E"/>
    <w:rsid w:val="00BE6C9D"/>
    <w:rsid w:val="00BE7B84"/>
    <w:rsid w:val="00BE7F24"/>
    <w:rsid w:val="00BF00B6"/>
    <w:rsid w:val="00BF017B"/>
    <w:rsid w:val="00BF0C64"/>
    <w:rsid w:val="00BF15B6"/>
    <w:rsid w:val="00BF1D2F"/>
    <w:rsid w:val="00BF2752"/>
    <w:rsid w:val="00BF2A9D"/>
    <w:rsid w:val="00BF2CFF"/>
    <w:rsid w:val="00BF2E63"/>
    <w:rsid w:val="00BF3ECE"/>
    <w:rsid w:val="00BF4AF7"/>
    <w:rsid w:val="00BF4FE2"/>
    <w:rsid w:val="00BF5086"/>
    <w:rsid w:val="00BF529F"/>
    <w:rsid w:val="00BF52E5"/>
    <w:rsid w:val="00BF5714"/>
    <w:rsid w:val="00BF5EB8"/>
    <w:rsid w:val="00BF6085"/>
    <w:rsid w:val="00BF65C2"/>
    <w:rsid w:val="00BF6634"/>
    <w:rsid w:val="00BF6AEA"/>
    <w:rsid w:val="00BF6F51"/>
    <w:rsid w:val="00BF7103"/>
    <w:rsid w:val="00BF7D35"/>
    <w:rsid w:val="00BF7E5D"/>
    <w:rsid w:val="00C00164"/>
    <w:rsid w:val="00C00179"/>
    <w:rsid w:val="00C0043B"/>
    <w:rsid w:val="00C006B0"/>
    <w:rsid w:val="00C00B29"/>
    <w:rsid w:val="00C00F0E"/>
    <w:rsid w:val="00C00F59"/>
    <w:rsid w:val="00C01140"/>
    <w:rsid w:val="00C0141A"/>
    <w:rsid w:val="00C01843"/>
    <w:rsid w:val="00C01D29"/>
    <w:rsid w:val="00C02425"/>
    <w:rsid w:val="00C02628"/>
    <w:rsid w:val="00C02697"/>
    <w:rsid w:val="00C03248"/>
    <w:rsid w:val="00C03B32"/>
    <w:rsid w:val="00C047F0"/>
    <w:rsid w:val="00C04E9F"/>
    <w:rsid w:val="00C04FA9"/>
    <w:rsid w:val="00C0508D"/>
    <w:rsid w:val="00C053ED"/>
    <w:rsid w:val="00C05706"/>
    <w:rsid w:val="00C05BE2"/>
    <w:rsid w:val="00C06CF1"/>
    <w:rsid w:val="00C06D35"/>
    <w:rsid w:val="00C0731A"/>
    <w:rsid w:val="00C076D9"/>
    <w:rsid w:val="00C10065"/>
    <w:rsid w:val="00C10181"/>
    <w:rsid w:val="00C101C0"/>
    <w:rsid w:val="00C10F5C"/>
    <w:rsid w:val="00C11484"/>
    <w:rsid w:val="00C11D32"/>
    <w:rsid w:val="00C1258C"/>
    <w:rsid w:val="00C133B6"/>
    <w:rsid w:val="00C136F1"/>
    <w:rsid w:val="00C13FF6"/>
    <w:rsid w:val="00C141D1"/>
    <w:rsid w:val="00C14545"/>
    <w:rsid w:val="00C14F04"/>
    <w:rsid w:val="00C15161"/>
    <w:rsid w:val="00C152AB"/>
    <w:rsid w:val="00C1591A"/>
    <w:rsid w:val="00C15ED7"/>
    <w:rsid w:val="00C15F1E"/>
    <w:rsid w:val="00C16BD9"/>
    <w:rsid w:val="00C1704D"/>
    <w:rsid w:val="00C17184"/>
    <w:rsid w:val="00C1731A"/>
    <w:rsid w:val="00C17654"/>
    <w:rsid w:val="00C179AF"/>
    <w:rsid w:val="00C202AB"/>
    <w:rsid w:val="00C203E4"/>
    <w:rsid w:val="00C20615"/>
    <w:rsid w:val="00C2086B"/>
    <w:rsid w:val="00C20881"/>
    <w:rsid w:val="00C217D3"/>
    <w:rsid w:val="00C23678"/>
    <w:rsid w:val="00C242F6"/>
    <w:rsid w:val="00C24A20"/>
    <w:rsid w:val="00C24A93"/>
    <w:rsid w:val="00C2524A"/>
    <w:rsid w:val="00C26263"/>
    <w:rsid w:val="00C27639"/>
    <w:rsid w:val="00C27BD8"/>
    <w:rsid w:val="00C303E5"/>
    <w:rsid w:val="00C30855"/>
    <w:rsid w:val="00C3090C"/>
    <w:rsid w:val="00C30C5E"/>
    <w:rsid w:val="00C316F7"/>
    <w:rsid w:val="00C3204F"/>
    <w:rsid w:val="00C32669"/>
    <w:rsid w:val="00C327B8"/>
    <w:rsid w:val="00C32B87"/>
    <w:rsid w:val="00C3303F"/>
    <w:rsid w:val="00C333C4"/>
    <w:rsid w:val="00C33E11"/>
    <w:rsid w:val="00C33FB3"/>
    <w:rsid w:val="00C341C6"/>
    <w:rsid w:val="00C34654"/>
    <w:rsid w:val="00C3469E"/>
    <w:rsid w:val="00C34850"/>
    <w:rsid w:val="00C34D0C"/>
    <w:rsid w:val="00C3542B"/>
    <w:rsid w:val="00C35692"/>
    <w:rsid w:val="00C35747"/>
    <w:rsid w:val="00C368C6"/>
    <w:rsid w:val="00C37FD9"/>
    <w:rsid w:val="00C4027F"/>
    <w:rsid w:val="00C4088E"/>
    <w:rsid w:val="00C40B31"/>
    <w:rsid w:val="00C412A1"/>
    <w:rsid w:val="00C4137B"/>
    <w:rsid w:val="00C41484"/>
    <w:rsid w:val="00C430D4"/>
    <w:rsid w:val="00C43E3B"/>
    <w:rsid w:val="00C45480"/>
    <w:rsid w:val="00C455A3"/>
    <w:rsid w:val="00C457CC"/>
    <w:rsid w:val="00C45E1B"/>
    <w:rsid w:val="00C46A8F"/>
    <w:rsid w:val="00C46CAD"/>
    <w:rsid w:val="00C47006"/>
    <w:rsid w:val="00C5109C"/>
    <w:rsid w:val="00C51338"/>
    <w:rsid w:val="00C51421"/>
    <w:rsid w:val="00C51AAE"/>
    <w:rsid w:val="00C51E07"/>
    <w:rsid w:val="00C5207B"/>
    <w:rsid w:val="00C5246D"/>
    <w:rsid w:val="00C53F23"/>
    <w:rsid w:val="00C53FB8"/>
    <w:rsid w:val="00C547E7"/>
    <w:rsid w:val="00C54FB4"/>
    <w:rsid w:val="00C550A7"/>
    <w:rsid w:val="00C5623B"/>
    <w:rsid w:val="00C5637B"/>
    <w:rsid w:val="00C5641F"/>
    <w:rsid w:val="00C56558"/>
    <w:rsid w:val="00C5688A"/>
    <w:rsid w:val="00C56E4D"/>
    <w:rsid w:val="00C570AE"/>
    <w:rsid w:val="00C571F3"/>
    <w:rsid w:val="00C572C7"/>
    <w:rsid w:val="00C6075E"/>
    <w:rsid w:val="00C60F88"/>
    <w:rsid w:val="00C61AFB"/>
    <w:rsid w:val="00C6294C"/>
    <w:rsid w:val="00C62A0F"/>
    <w:rsid w:val="00C63144"/>
    <w:rsid w:val="00C63881"/>
    <w:rsid w:val="00C641DC"/>
    <w:rsid w:val="00C64B77"/>
    <w:rsid w:val="00C64D47"/>
    <w:rsid w:val="00C64E59"/>
    <w:rsid w:val="00C64F6A"/>
    <w:rsid w:val="00C65412"/>
    <w:rsid w:val="00C65A13"/>
    <w:rsid w:val="00C667F5"/>
    <w:rsid w:val="00C66E6A"/>
    <w:rsid w:val="00C6765F"/>
    <w:rsid w:val="00C67949"/>
    <w:rsid w:val="00C70BAE"/>
    <w:rsid w:val="00C70E35"/>
    <w:rsid w:val="00C715F1"/>
    <w:rsid w:val="00C71637"/>
    <w:rsid w:val="00C71660"/>
    <w:rsid w:val="00C7177E"/>
    <w:rsid w:val="00C72484"/>
    <w:rsid w:val="00C72B7E"/>
    <w:rsid w:val="00C73337"/>
    <w:rsid w:val="00C7374C"/>
    <w:rsid w:val="00C73848"/>
    <w:rsid w:val="00C741ED"/>
    <w:rsid w:val="00C742F6"/>
    <w:rsid w:val="00C745B1"/>
    <w:rsid w:val="00C75245"/>
    <w:rsid w:val="00C75263"/>
    <w:rsid w:val="00C75579"/>
    <w:rsid w:val="00C75A1C"/>
    <w:rsid w:val="00C75A31"/>
    <w:rsid w:val="00C76006"/>
    <w:rsid w:val="00C763A9"/>
    <w:rsid w:val="00C76C04"/>
    <w:rsid w:val="00C77F3E"/>
    <w:rsid w:val="00C8017C"/>
    <w:rsid w:val="00C80E18"/>
    <w:rsid w:val="00C8191A"/>
    <w:rsid w:val="00C81974"/>
    <w:rsid w:val="00C8211B"/>
    <w:rsid w:val="00C82C9D"/>
    <w:rsid w:val="00C83630"/>
    <w:rsid w:val="00C8402B"/>
    <w:rsid w:val="00C84442"/>
    <w:rsid w:val="00C844A5"/>
    <w:rsid w:val="00C844EF"/>
    <w:rsid w:val="00C8460E"/>
    <w:rsid w:val="00C848D9"/>
    <w:rsid w:val="00C84D16"/>
    <w:rsid w:val="00C8500F"/>
    <w:rsid w:val="00C857B2"/>
    <w:rsid w:val="00C85BFD"/>
    <w:rsid w:val="00C85FBA"/>
    <w:rsid w:val="00C865B5"/>
    <w:rsid w:val="00C878A2"/>
    <w:rsid w:val="00C90563"/>
    <w:rsid w:val="00C907DE"/>
    <w:rsid w:val="00C90C5C"/>
    <w:rsid w:val="00C90D9B"/>
    <w:rsid w:val="00C9143E"/>
    <w:rsid w:val="00C917DF"/>
    <w:rsid w:val="00C91F18"/>
    <w:rsid w:val="00C92ABF"/>
    <w:rsid w:val="00C92FDB"/>
    <w:rsid w:val="00C93882"/>
    <w:rsid w:val="00C94572"/>
    <w:rsid w:val="00C945AA"/>
    <w:rsid w:val="00C94697"/>
    <w:rsid w:val="00C9515E"/>
    <w:rsid w:val="00C95A42"/>
    <w:rsid w:val="00C95FAA"/>
    <w:rsid w:val="00C9624B"/>
    <w:rsid w:val="00C96601"/>
    <w:rsid w:val="00C96B18"/>
    <w:rsid w:val="00C96E25"/>
    <w:rsid w:val="00C9767D"/>
    <w:rsid w:val="00C97AB5"/>
    <w:rsid w:val="00C97D9A"/>
    <w:rsid w:val="00CA03B1"/>
    <w:rsid w:val="00CA0EA4"/>
    <w:rsid w:val="00CA111A"/>
    <w:rsid w:val="00CA1775"/>
    <w:rsid w:val="00CA1B75"/>
    <w:rsid w:val="00CA2AE0"/>
    <w:rsid w:val="00CA2B18"/>
    <w:rsid w:val="00CA2DBB"/>
    <w:rsid w:val="00CA3387"/>
    <w:rsid w:val="00CA33AC"/>
    <w:rsid w:val="00CA3BD0"/>
    <w:rsid w:val="00CA4C21"/>
    <w:rsid w:val="00CA78FB"/>
    <w:rsid w:val="00CB01EC"/>
    <w:rsid w:val="00CB0508"/>
    <w:rsid w:val="00CB09C4"/>
    <w:rsid w:val="00CB1764"/>
    <w:rsid w:val="00CB180B"/>
    <w:rsid w:val="00CB1C1F"/>
    <w:rsid w:val="00CB2094"/>
    <w:rsid w:val="00CB47CC"/>
    <w:rsid w:val="00CB47F5"/>
    <w:rsid w:val="00CB4862"/>
    <w:rsid w:val="00CB4E74"/>
    <w:rsid w:val="00CB5545"/>
    <w:rsid w:val="00CB5665"/>
    <w:rsid w:val="00CB5FD1"/>
    <w:rsid w:val="00CB6541"/>
    <w:rsid w:val="00CB6AB1"/>
    <w:rsid w:val="00CB7117"/>
    <w:rsid w:val="00CB7322"/>
    <w:rsid w:val="00CB74B8"/>
    <w:rsid w:val="00CB7517"/>
    <w:rsid w:val="00CB760C"/>
    <w:rsid w:val="00CB7740"/>
    <w:rsid w:val="00CC0DCA"/>
    <w:rsid w:val="00CC121C"/>
    <w:rsid w:val="00CC13D4"/>
    <w:rsid w:val="00CC1967"/>
    <w:rsid w:val="00CC1D62"/>
    <w:rsid w:val="00CC1F3E"/>
    <w:rsid w:val="00CC2D0C"/>
    <w:rsid w:val="00CC3D99"/>
    <w:rsid w:val="00CC4004"/>
    <w:rsid w:val="00CC47ED"/>
    <w:rsid w:val="00CC521D"/>
    <w:rsid w:val="00CC5544"/>
    <w:rsid w:val="00CC5C64"/>
    <w:rsid w:val="00CC66CF"/>
    <w:rsid w:val="00CC6849"/>
    <w:rsid w:val="00CC692E"/>
    <w:rsid w:val="00CC6CF6"/>
    <w:rsid w:val="00CC6F7D"/>
    <w:rsid w:val="00CC78B5"/>
    <w:rsid w:val="00CD0285"/>
    <w:rsid w:val="00CD03CF"/>
    <w:rsid w:val="00CD05CA"/>
    <w:rsid w:val="00CD0841"/>
    <w:rsid w:val="00CD0870"/>
    <w:rsid w:val="00CD256D"/>
    <w:rsid w:val="00CD2AB0"/>
    <w:rsid w:val="00CD2ABE"/>
    <w:rsid w:val="00CD364B"/>
    <w:rsid w:val="00CD3EA9"/>
    <w:rsid w:val="00CD587A"/>
    <w:rsid w:val="00CD6204"/>
    <w:rsid w:val="00CD6FB5"/>
    <w:rsid w:val="00CD7D11"/>
    <w:rsid w:val="00CE02C7"/>
    <w:rsid w:val="00CE0368"/>
    <w:rsid w:val="00CE07F0"/>
    <w:rsid w:val="00CE0A4D"/>
    <w:rsid w:val="00CE0CB9"/>
    <w:rsid w:val="00CE2188"/>
    <w:rsid w:val="00CE2E42"/>
    <w:rsid w:val="00CE3240"/>
    <w:rsid w:val="00CE3646"/>
    <w:rsid w:val="00CE4256"/>
    <w:rsid w:val="00CE45E7"/>
    <w:rsid w:val="00CE5065"/>
    <w:rsid w:val="00CE577E"/>
    <w:rsid w:val="00CE60A2"/>
    <w:rsid w:val="00CE67F5"/>
    <w:rsid w:val="00CE6A4A"/>
    <w:rsid w:val="00CE741F"/>
    <w:rsid w:val="00CE77FE"/>
    <w:rsid w:val="00CE7A42"/>
    <w:rsid w:val="00CF081B"/>
    <w:rsid w:val="00CF115C"/>
    <w:rsid w:val="00CF1B2D"/>
    <w:rsid w:val="00CF279F"/>
    <w:rsid w:val="00CF2E1D"/>
    <w:rsid w:val="00CF2E31"/>
    <w:rsid w:val="00CF3B04"/>
    <w:rsid w:val="00CF4469"/>
    <w:rsid w:val="00CF46E9"/>
    <w:rsid w:val="00CF54AC"/>
    <w:rsid w:val="00CF6211"/>
    <w:rsid w:val="00CF65B0"/>
    <w:rsid w:val="00CF735C"/>
    <w:rsid w:val="00CF7A89"/>
    <w:rsid w:val="00CF7BA7"/>
    <w:rsid w:val="00CF7CD0"/>
    <w:rsid w:val="00D006C3"/>
    <w:rsid w:val="00D00779"/>
    <w:rsid w:val="00D011A2"/>
    <w:rsid w:val="00D02637"/>
    <w:rsid w:val="00D030C9"/>
    <w:rsid w:val="00D03B2D"/>
    <w:rsid w:val="00D03D49"/>
    <w:rsid w:val="00D042B8"/>
    <w:rsid w:val="00D04555"/>
    <w:rsid w:val="00D0487F"/>
    <w:rsid w:val="00D04CAE"/>
    <w:rsid w:val="00D05A4C"/>
    <w:rsid w:val="00D05AFA"/>
    <w:rsid w:val="00D05F6A"/>
    <w:rsid w:val="00D06777"/>
    <w:rsid w:val="00D06D87"/>
    <w:rsid w:val="00D0743A"/>
    <w:rsid w:val="00D07672"/>
    <w:rsid w:val="00D07DDC"/>
    <w:rsid w:val="00D07E9C"/>
    <w:rsid w:val="00D07EDF"/>
    <w:rsid w:val="00D10312"/>
    <w:rsid w:val="00D10582"/>
    <w:rsid w:val="00D1060C"/>
    <w:rsid w:val="00D11134"/>
    <w:rsid w:val="00D1150B"/>
    <w:rsid w:val="00D11727"/>
    <w:rsid w:val="00D11B16"/>
    <w:rsid w:val="00D11F5C"/>
    <w:rsid w:val="00D11FD0"/>
    <w:rsid w:val="00D1317E"/>
    <w:rsid w:val="00D141A5"/>
    <w:rsid w:val="00D14297"/>
    <w:rsid w:val="00D14F34"/>
    <w:rsid w:val="00D15C70"/>
    <w:rsid w:val="00D168FB"/>
    <w:rsid w:val="00D16C85"/>
    <w:rsid w:val="00D17627"/>
    <w:rsid w:val="00D17E67"/>
    <w:rsid w:val="00D17EC9"/>
    <w:rsid w:val="00D2009E"/>
    <w:rsid w:val="00D20216"/>
    <w:rsid w:val="00D20644"/>
    <w:rsid w:val="00D21355"/>
    <w:rsid w:val="00D213B6"/>
    <w:rsid w:val="00D21C7A"/>
    <w:rsid w:val="00D21D99"/>
    <w:rsid w:val="00D21FED"/>
    <w:rsid w:val="00D2239F"/>
    <w:rsid w:val="00D22B54"/>
    <w:rsid w:val="00D22DB1"/>
    <w:rsid w:val="00D23398"/>
    <w:rsid w:val="00D234AF"/>
    <w:rsid w:val="00D23F50"/>
    <w:rsid w:val="00D24409"/>
    <w:rsid w:val="00D2454A"/>
    <w:rsid w:val="00D24693"/>
    <w:rsid w:val="00D24E0F"/>
    <w:rsid w:val="00D26956"/>
    <w:rsid w:val="00D27AD7"/>
    <w:rsid w:val="00D3024A"/>
    <w:rsid w:val="00D305AC"/>
    <w:rsid w:val="00D31157"/>
    <w:rsid w:val="00D3136A"/>
    <w:rsid w:val="00D31BEA"/>
    <w:rsid w:val="00D320F0"/>
    <w:rsid w:val="00D323AB"/>
    <w:rsid w:val="00D32795"/>
    <w:rsid w:val="00D32F3A"/>
    <w:rsid w:val="00D3316F"/>
    <w:rsid w:val="00D33DE4"/>
    <w:rsid w:val="00D34AE5"/>
    <w:rsid w:val="00D35B97"/>
    <w:rsid w:val="00D35BA8"/>
    <w:rsid w:val="00D35BBF"/>
    <w:rsid w:val="00D36786"/>
    <w:rsid w:val="00D36EA2"/>
    <w:rsid w:val="00D37328"/>
    <w:rsid w:val="00D37A2D"/>
    <w:rsid w:val="00D40663"/>
    <w:rsid w:val="00D407C9"/>
    <w:rsid w:val="00D40A70"/>
    <w:rsid w:val="00D410FF"/>
    <w:rsid w:val="00D41AEE"/>
    <w:rsid w:val="00D4227A"/>
    <w:rsid w:val="00D42584"/>
    <w:rsid w:val="00D42B37"/>
    <w:rsid w:val="00D43348"/>
    <w:rsid w:val="00D444C8"/>
    <w:rsid w:val="00D449A3"/>
    <w:rsid w:val="00D4518A"/>
    <w:rsid w:val="00D45474"/>
    <w:rsid w:val="00D45486"/>
    <w:rsid w:val="00D459AF"/>
    <w:rsid w:val="00D46972"/>
    <w:rsid w:val="00D46F65"/>
    <w:rsid w:val="00D470B8"/>
    <w:rsid w:val="00D4795E"/>
    <w:rsid w:val="00D479CB"/>
    <w:rsid w:val="00D47A5D"/>
    <w:rsid w:val="00D47AE5"/>
    <w:rsid w:val="00D47DF4"/>
    <w:rsid w:val="00D50206"/>
    <w:rsid w:val="00D50319"/>
    <w:rsid w:val="00D50652"/>
    <w:rsid w:val="00D5128D"/>
    <w:rsid w:val="00D52200"/>
    <w:rsid w:val="00D52A3F"/>
    <w:rsid w:val="00D52EF7"/>
    <w:rsid w:val="00D53759"/>
    <w:rsid w:val="00D537F0"/>
    <w:rsid w:val="00D53B67"/>
    <w:rsid w:val="00D53F7D"/>
    <w:rsid w:val="00D5403D"/>
    <w:rsid w:val="00D54C37"/>
    <w:rsid w:val="00D55C01"/>
    <w:rsid w:val="00D56A88"/>
    <w:rsid w:val="00D56ADA"/>
    <w:rsid w:val="00D57DD8"/>
    <w:rsid w:val="00D6055E"/>
    <w:rsid w:val="00D6057D"/>
    <w:rsid w:val="00D60734"/>
    <w:rsid w:val="00D6095B"/>
    <w:rsid w:val="00D60C5E"/>
    <w:rsid w:val="00D60FB2"/>
    <w:rsid w:val="00D60FB9"/>
    <w:rsid w:val="00D612AE"/>
    <w:rsid w:val="00D61EAE"/>
    <w:rsid w:val="00D61FCC"/>
    <w:rsid w:val="00D621A4"/>
    <w:rsid w:val="00D6268A"/>
    <w:rsid w:val="00D63E1B"/>
    <w:rsid w:val="00D642E0"/>
    <w:rsid w:val="00D64781"/>
    <w:rsid w:val="00D6504D"/>
    <w:rsid w:val="00D6539B"/>
    <w:rsid w:val="00D6547B"/>
    <w:rsid w:val="00D6626A"/>
    <w:rsid w:val="00D66D65"/>
    <w:rsid w:val="00D6747D"/>
    <w:rsid w:val="00D70435"/>
    <w:rsid w:val="00D707A3"/>
    <w:rsid w:val="00D70946"/>
    <w:rsid w:val="00D7114C"/>
    <w:rsid w:val="00D71EA3"/>
    <w:rsid w:val="00D71F4D"/>
    <w:rsid w:val="00D72008"/>
    <w:rsid w:val="00D722D5"/>
    <w:rsid w:val="00D72349"/>
    <w:rsid w:val="00D72A7B"/>
    <w:rsid w:val="00D72D2B"/>
    <w:rsid w:val="00D72D5E"/>
    <w:rsid w:val="00D73166"/>
    <w:rsid w:val="00D757D7"/>
    <w:rsid w:val="00D75A49"/>
    <w:rsid w:val="00D7674B"/>
    <w:rsid w:val="00D76999"/>
    <w:rsid w:val="00D775E9"/>
    <w:rsid w:val="00D77E08"/>
    <w:rsid w:val="00D8007B"/>
    <w:rsid w:val="00D80406"/>
    <w:rsid w:val="00D80823"/>
    <w:rsid w:val="00D80DA2"/>
    <w:rsid w:val="00D8123E"/>
    <w:rsid w:val="00D819D9"/>
    <w:rsid w:val="00D82C35"/>
    <w:rsid w:val="00D82EB4"/>
    <w:rsid w:val="00D83432"/>
    <w:rsid w:val="00D83BC7"/>
    <w:rsid w:val="00D83F30"/>
    <w:rsid w:val="00D85214"/>
    <w:rsid w:val="00D85535"/>
    <w:rsid w:val="00D85710"/>
    <w:rsid w:val="00D85A7B"/>
    <w:rsid w:val="00D85B7D"/>
    <w:rsid w:val="00D86438"/>
    <w:rsid w:val="00D86B03"/>
    <w:rsid w:val="00D86FDD"/>
    <w:rsid w:val="00D87322"/>
    <w:rsid w:val="00D90B23"/>
    <w:rsid w:val="00D91729"/>
    <w:rsid w:val="00D917B5"/>
    <w:rsid w:val="00D91F2B"/>
    <w:rsid w:val="00D9286A"/>
    <w:rsid w:val="00D92E31"/>
    <w:rsid w:val="00D930D0"/>
    <w:rsid w:val="00D93A3E"/>
    <w:rsid w:val="00D95296"/>
    <w:rsid w:val="00D964D4"/>
    <w:rsid w:val="00D9662F"/>
    <w:rsid w:val="00D969B6"/>
    <w:rsid w:val="00D96A20"/>
    <w:rsid w:val="00D97205"/>
    <w:rsid w:val="00D97F1E"/>
    <w:rsid w:val="00DA07AB"/>
    <w:rsid w:val="00DA0B85"/>
    <w:rsid w:val="00DA0B9C"/>
    <w:rsid w:val="00DA0F1B"/>
    <w:rsid w:val="00DA178F"/>
    <w:rsid w:val="00DA1B86"/>
    <w:rsid w:val="00DA21F0"/>
    <w:rsid w:val="00DA2411"/>
    <w:rsid w:val="00DA2B57"/>
    <w:rsid w:val="00DA2C7F"/>
    <w:rsid w:val="00DA31D2"/>
    <w:rsid w:val="00DA334C"/>
    <w:rsid w:val="00DA340F"/>
    <w:rsid w:val="00DA3B80"/>
    <w:rsid w:val="00DA3DBC"/>
    <w:rsid w:val="00DA40AE"/>
    <w:rsid w:val="00DA471D"/>
    <w:rsid w:val="00DA4A3F"/>
    <w:rsid w:val="00DA56A9"/>
    <w:rsid w:val="00DA5F61"/>
    <w:rsid w:val="00DA6E5D"/>
    <w:rsid w:val="00DA6FEB"/>
    <w:rsid w:val="00DA76E0"/>
    <w:rsid w:val="00DA7BA3"/>
    <w:rsid w:val="00DB11EC"/>
    <w:rsid w:val="00DB20DF"/>
    <w:rsid w:val="00DB2AF3"/>
    <w:rsid w:val="00DB3764"/>
    <w:rsid w:val="00DB4742"/>
    <w:rsid w:val="00DB546A"/>
    <w:rsid w:val="00DB5F7B"/>
    <w:rsid w:val="00DB625E"/>
    <w:rsid w:val="00DB63D5"/>
    <w:rsid w:val="00DB6C3F"/>
    <w:rsid w:val="00DB7049"/>
    <w:rsid w:val="00DB7350"/>
    <w:rsid w:val="00DC0E43"/>
    <w:rsid w:val="00DC0EE8"/>
    <w:rsid w:val="00DC109C"/>
    <w:rsid w:val="00DC1645"/>
    <w:rsid w:val="00DC1C49"/>
    <w:rsid w:val="00DC1FDE"/>
    <w:rsid w:val="00DC2170"/>
    <w:rsid w:val="00DC24CD"/>
    <w:rsid w:val="00DC25F6"/>
    <w:rsid w:val="00DC336A"/>
    <w:rsid w:val="00DC3F56"/>
    <w:rsid w:val="00DC41FE"/>
    <w:rsid w:val="00DC4CE0"/>
    <w:rsid w:val="00DC63C9"/>
    <w:rsid w:val="00DC6561"/>
    <w:rsid w:val="00DC6D90"/>
    <w:rsid w:val="00DC6E94"/>
    <w:rsid w:val="00DC6F89"/>
    <w:rsid w:val="00DC70CE"/>
    <w:rsid w:val="00DC70FF"/>
    <w:rsid w:val="00DC794E"/>
    <w:rsid w:val="00DD0897"/>
    <w:rsid w:val="00DD0FD3"/>
    <w:rsid w:val="00DD1026"/>
    <w:rsid w:val="00DD108D"/>
    <w:rsid w:val="00DD1904"/>
    <w:rsid w:val="00DD1B57"/>
    <w:rsid w:val="00DD1CD7"/>
    <w:rsid w:val="00DD2015"/>
    <w:rsid w:val="00DD2220"/>
    <w:rsid w:val="00DD2558"/>
    <w:rsid w:val="00DD29DB"/>
    <w:rsid w:val="00DD2F4C"/>
    <w:rsid w:val="00DD3167"/>
    <w:rsid w:val="00DD3E2C"/>
    <w:rsid w:val="00DD456D"/>
    <w:rsid w:val="00DD496D"/>
    <w:rsid w:val="00DD49B7"/>
    <w:rsid w:val="00DD5527"/>
    <w:rsid w:val="00DD5BB8"/>
    <w:rsid w:val="00DD6AE8"/>
    <w:rsid w:val="00DD7B75"/>
    <w:rsid w:val="00DD7DC6"/>
    <w:rsid w:val="00DD7E3E"/>
    <w:rsid w:val="00DE02AA"/>
    <w:rsid w:val="00DE0468"/>
    <w:rsid w:val="00DE0A42"/>
    <w:rsid w:val="00DE0FDC"/>
    <w:rsid w:val="00DE1207"/>
    <w:rsid w:val="00DE2152"/>
    <w:rsid w:val="00DE3BE1"/>
    <w:rsid w:val="00DE408E"/>
    <w:rsid w:val="00DE4A78"/>
    <w:rsid w:val="00DE50F6"/>
    <w:rsid w:val="00DE5BDD"/>
    <w:rsid w:val="00DE5DD4"/>
    <w:rsid w:val="00DE68DD"/>
    <w:rsid w:val="00DE6C31"/>
    <w:rsid w:val="00DE7ED7"/>
    <w:rsid w:val="00DF0137"/>
    <w:rsid w:val="00DF031F"/>
    <w:rsid w:val="00DF1D49"/>
    <w:rsid w:val="00DF1D9C"/>
    <w:rsid w:val="00DF23A9"/>
    <w:rsid w:val="00DF2EEB"/>
    <w:rsid w:val="00DF327B"/>
    <w:rsid w:val="00DF3948"/>
    <w:rsid w:val="00DF3D16"/>
    <w:rsid w:val="00DF5086"/>
    <w:rsid w:val="00DF54A4"/>
    <w:rsid w:val="00DF5A9D"/>
    <w:rsid w:val="00DF5CA2"/>
    <w:rsid w:val="00DF5F8B"/>
    <w:rsid w:val="00DF71AC"/>
    <w:rsid w:val="00DF7758"/>
    <w:rsid w:val="00DF7824"/>
    <w:rsid w:val="00E00186"/>
    <w:rsid w:val="00E001E2"/>
    <w:rsid w:val="00E0119A"/>
    <w:rsid w:val="00E01222"/>
    <w:rsid w:val="00E01439"/>
    <w:rsid w:val="00E026D2"/>
    <w:rsid w:val="00E02806"/>
    <w:rsid w:val="00E03CC0"/>
    <w:rsid w:val="00E04482"/>
    <w:rsid w:val="00E04AC5"/>
    <w:rsid w:val="00E05B23"/>
    <w:rsid w:val="00E05CF9"/>
    <w:rsid w:val="00E06309"/>
    <w:rsid w:val="00E0666F"/>
    <w:rsid w:val="00E06FA6"/>
    <w:rsid w:val="00E074B5"/>
    <w:rsid w:val="00E077C0"/>
    <w:rsid w:val="00E07AB5"/>
    <w:rsid w:val="00E07AEE"/>
    <w:rsid w:val="00E10A0A"/>
    <w:rsid w:val="00E10F20"/>
    <w:rsid w:val="00E10FC3"/>
    <w:rsid w:val="00E1110F"/>
    <w:rsid w:val="00E11E02"/>
    <w:rsid w:val="00E127BB"/>
    <w:rsid w:val="00E13629"/>
    <w:rsid w:val="00E139EE"/>
    <w:rsid w:val="00E13B1F"/>
    <w:rsid w:val="00E13DB3"/>
    <w:rsid w:val="00E13DB8"/>
    <w:rsid w:val="00E14371"/>
    <w:rsid w:val="00E15873"/>
    <w:rsid w:val="00E15C30"/>
    <w:rsid w:val="00E15EA5"/>
    <w:rsid w:val="00E16475"/>
    <w:rsid w:val="00E16DA4"/>
    <w:rsid w:val="00E16FB8"/>
    <w:rsid w:val="00E1757A"/>
    <w:rsid w:val="00E20582"/>
    <w:rsid w:val="00E207CA"/>
    <w:rsid w:val="00E207F8"/>
    <w:rsid w:val="00E21353"/>
    <w:rsid w:val="00E21DA1"/>
    <w:rsid w:val="00E220F9"/>
    <w:rsid w:val="00E22239"/>
    <w:rsid w:val="00E227DF"/>
    <w:rsid w:val="00E22C2D"/>
    <w:rsid w:val="00E23C0A"/>
    <w:rsid w:val="00E23EB0"/>
    <w:rsid w:val="00E23F9E"/>
    <w:rsid w:val="00E24264"/>
    <w:rsid w:val="00E25A3F"/>
    <w:rsid w:val="00E25B4F"/>
    <w:rsid w:val="00E26153"/>
    <w:rsid w:val="00E26573"/>
    <w:rsid w:val="00E2709A"/>
    <w:rsid w:val="00E27446"/>
    <w:rsid w:val="00E27DB3"/>
    <w:rsid w:val="00E304B4"/>
    <w:rsid w:val="00E309EB"/>
    <w:rsid w:val="00E31088"/>
    <w:rsid w:val="00E31A4A"/>
    <w:rsid w:val="00E322FB"/>
    <w:rsid w:val="00E3248F"/>
    <w:rsid w:val="00E327F9"/>
    <w:rsid w:val="00E32807"/>
    <w:rsid w:val="00E341AF"/>
    <w:rsid w:val="00E342A7"/>
    <w:rsid w:val="00E34892"/>
    <w:rsid w:val="00E34C5A"/>
    <w:rsid w:val="00E3544E"/>
    <w:rsid w:val="00E354F0"/>
    <w:rsid w:val="00E35726"/>
    <w:rsid w:val="00E35778"/>
    <w:rsid w:val="00E360DC"/>
    <w:rsid w:val="00E37128"/>
    <w:rsid w:val="00E374D8"/>
    <w:rsid w:val="00E40126"/>
    <w:rsid w:val="00E40326"/>
    <w:rsid w:val="00E408AF"/>
    <w:rsid w:val="00E41034"/>
    <w:rsid w:val="00E4128B"/>
    <w:rsid w:val="00E416AA"/>
    <w:rsid w:val="00E41715"/>
    <w:rsid w:val="00E42C38"/>
    <w:rsid w:val="00E42E57"/>
    <w:rsid w:val="00E43658"/>
    <w:rsid w:val="00E43F0E"/>
    <w:rsid w:val="00E43FC7"/>
    <w:rsid w:val="00E468E7"/>
    <w:rsid w:val="00E46B4E"/>
    <w:rsid w:val="00E46E44"/>
    <w:rsid w:val="00E46EC4"/>
    <w:rsid w:val="00E47175"/>
    <w:rsid w:val="00E471BE"/>
    <w:rsid w:val="00E47A1E"/>
    <w:rsid w:val="00E47FDD"/>
    <w:rsid w:val="00E5026B"/>
    <w:rsid w:val="00E509FD"/>
    <w:rsid w:val="00E521C8"/>
    <w:rsid w:val="00E52D5F"/>
    <w:rsid w:val="00E538E1"/>
    <w:rsid w:val="00E53D3A"/>
    <w:rsid w:val="00E544BC"/>
    <w:rsid w:val="00E54BE7"/>
    <w:rsid w:val="00E54DDC"/>
    <w:rsid w:val="00E5521E"/>
    <w:rsid w:val="00E55C48"/>
    <w:rsid w:val="00E574A7"/>
    <w:rsid w:val="00E602BB"/>
    <w:rsid w:val="00E6046B"/>
    <w:rsid w:val="00E6093D"/>
    <w:rsid w:val="00E60B2C"/>
    <w:rsid w:val="00E61132"/>
    <w:rsid w:val="00E61423"/>
    <w:rsid w:val="00E62905"/>
    <w:rsid w:val="00E62938"/>
    <w:rsid w:val="00E62E2E"/>
    <w:rsid w:val="00E63196"/>
    <w:rsid w:val="00E634FE"/>
    <w:rsid w:val="00E640A8"/>
    <w:rsid w:val="00E642AF"/>
    <w:rsid w:val="00E64792"/>
    <w:rsid w:val="00E65CB8"/>
    <w:rsid w:val="00E65CC9"/>
    <w:rsid w:val="00E66CD8"/>
    <w:rsid w:val="00E66F4B"/>
    <w:rsid w:val="00E67504"/>
    <w:rsid w:val="00E676B8"/>
    <w:rsid w:val="00E708F4"/>
    <w:rsid w:val="00E70D81"/>
    <w:rsid w:val="00E70FEB"/>
    <w:rsid w:val="00E71823"/>
    <w:rsid w:val="00E719D9"/>
    <w:rsid w:val="00E71B45"/>
    <w:rsid w:val="00E72499"/>
    <w:rsid w:val="00E72F0B"/>
    <w:rsid w:val="00E731F1"/>
    <w:rsid w:val="00E7357B"/>
    <w:rsid w:val="00E73810"/>
    <w:rsid w:val="00E7381A"/>
    <w:rsid w:val="00E73A27"/>
    <w:rsid w:val="00E750EA"/>
    <w:rsid w:val="00E7522E"/>
    <w:rsid w:val="00E75AB0"/>
    <w:rsid w:val="00E75AE5"/>
    <w:rsid w:val="00E76171"/>
    <w:rsid w:val="00E7636B"/>
    <w:rsid w:val="00E767CD"/>
    <w:rsid w:val="00E7747E"/>
    <w:rsid w:val="00E777B3"/>
    <w:rsid w:val="00E77BEA"/>
    <w:rsid w:val="00E800B3"/>
    <w:rsid w:val="00E804B1"/>
    <w:rsid w:val="00E80637"/>
    <w:rsid w:val="00E810EC"/>
    <w:rsid w:val="00E81893"/>
    <w:rsid w:val="00E81A5F"/>
    <w:rsid w:val="00E8222F"/>
    <w:rsid w:val="00E838E6"/>
    <w:rsid w:val="00E83AD6"/>
    <w:rsid w:val="00E840CA"/>
    <w:rsid w:val="00E858A1"/>
    <w:rsid w:val="00E860B4"/>
    <w:rsid w:val="00E86375"/>
    <w:rsid w:val="00E86D88"/>
    <w:rsid w:val="00E87007"/>
    <w:rsid w:val="00E875AB"/>
    <w:rsid w:val="00E87FEA"/>
    <w:rsid w:val="00E9024C"/>
    <w:rsid w:val="00E905DB"/>
    <w:rsid w:val="00E90CB9"/>
    <w:rsid w:val="00E91A1D"/>
    <w:rsid w:val="00E91ABF"/>
    <w:rsid w:val="00E9247A"/>
    <w:rsid w:val="00E93730"/>
    <w:rsid w:val="00E937A4"/>
    <w:rsid w:val="00E94261"/>
    <w:rsid w:val="00E953C0"/>
    <w:rsid w:val="00E95553"/>
    <w:rsid w:val="00E95F32"/>
    <w:rsid w:val="00E96695"/>
    <w:rsid w:val="00E968CE"/>
    <w:rsid w:val="00E96D60"/>
    <w:rsid w:val="00E96E16"/>
    <w:rsid w:val="00E9765C"/>
    <w:rsid w:val="00E9791D"/>
    <w:rsid w:val="00E979EE"/>
    <w:rsid w:val="00E97AA4"/>
    <w:rsid w:val="00EA028E"/>
    <w:rsid w:val="00EA02D7"/>
    <w:rsid w:val="00EA0C61"/>
    <w:rsid w:val="00EA1AA1"/>
    <w:rsid w:val="00EA219D"/>
    <w:rsid w:val="00EA2CBB"/>
    <w:rsid w:val="00EA2D39"/>
    <w:rsid w:val="00EA3140"/>
    <w:rsid w:val="00EA3449"/>
    <w:rsid w:val="00EA3BA5"/>
    <w:rsid w:val="00EA4162"/>
    <w:rsid w:val="00EA4352"/>
    <w:rsid w:val="00EA5BBF"/>
    <w:rsid w:val="00EA6F9C"/>
    <w:rsid w:val="00EA7D48"/>
    <w:rsid w:val="00EB00DD"/>
    <w:rsid w:val="00EB12EA"/>
    <w:rsid w:val="00EB2116"/>
    <w:rsid w:val="00EB3D1C"/>
    <w:rsid w:val="00EB406D"/>
    <w:rsid w:val="00EB483C"/>
    <w:rsid w:val="00EB48B2"/>
    <w:rsid w:val="00EB52D1"/>
    <w:rsid w:val="00EB62B7"/>
    <w:rsid w:val="00EB7247"/>
    <w:rsid w:val="00EB767C"/>
    <w:rsid w:val="00EC0215"/>
    <w:rsid w:val="00EC02DC"/>
    <w:rsid w:val="00EC1042"/>
    <w:rsid w:val="00EC1759"/>
    <w:rsid w:val="00EC26BF"/>
    <w:rsid w:val="00EC26F8"/>
    <w:rsid w:val="00EC2C62"/>
    <w:rsid w:val="00EC2F6B"/>
    <w:rsid w:val="00EC30B9"/>
    <w:rsid w:val="00EC3B12"/>
    <w:rsid w:val="00EC4427"/>
    <w:rsid w:val="00EC4467"/>
    <w:rsid w:val="00EC512C"/>
    <w:rsid w:val="00EC5486"/>
    <w:rsid w:val="00EC5A20"/>
    <w:rsid w:val="00EC6B33"/>
    <w:rsid w:val="00EC72A3"/>
    <w:rsid w:val="00EC765D"/>
    <w:rsid w:val="00EC798A"/>
    <w:rsid w:val="00EC7A4D"/>
    <w:rsid w:val="00EC7D2D"/>
    <w:rsid w:val="00ED0089"/>
    <w:rsid w:val="00ED0DD5"/>
    <w:rsid w:val="00ED0F7A"/>
    <w:rsid w:val="00ED1070"/>
    <w:rsid w:val="00ED126E"/>
    <w:rsid w:val="00ED13D8"/>
    <w:rsid w:val="00ED148E"/>
    <w:rsid w:val="00ED1605"/>
    <w:rsid w:val="00ED173D"/>
    <w:rsid w:val="00ED1855"/>
    <w:rsid w:val="00ED1A3E"/>
    <w:rsid w:val="00ED1E7D"/>
    <w:rsid w:val="00ED2561"/>
    <w:rsid w:val="00ED263C"/>
    <w:rsid w:val="00ED2809"/>
    <w:rsid w:val="00ED288D"/>
    <w:rsid w:val="00ED41DF"/>
    <w:rsid w:val="00ED4538"/>
    <w:rsid w:val="00ED5D59"/>
    <w:rsid w:val="00ED5E5C"/>
    <w:rsid w:val="00ED6A50"/>
    <w:rsid w:val="00ED7605"/>
    <w:rsid w:val="00ED777F"/>
    <w:rsid w:val="00ED78AD"/>
    <w:rsid w:val="00ED78B2"/>
    <w:rsid w:val="00ED7D79"/>
    <w:rsid w:val="00ED7FAB"/>
    <w:rsid w:val="00EE0BEC"/>
    <w:rsid w:val="00EE1733"/>
    <w:rsid w:val="00EE1BC5"/>
    <w:rsid w:val="00EE1EBB"/>
    <w:rsid w:val="00EE20EB"/>
    <w:rsid w:val="00EE26D8"/>
    <w:rsid w:val="00EE271E"/>
    <w:rsid w:val="00EE2B08"/>
    <w:rsid w:val="00EE2E7D"/>
    <w:rsid w:val="00EE30CC"/>
    <w:rsid w:val="00EE3139"/>
    <w:rsid w:val="00EE33EC"/>
    <w:rsid w:val="00EE36A4"/>
    <w:rsid w:val="00EE36D5"/>
    <w:rsid w:val="00EE3AE8"/>
    <w:rsid w:val="00EE3DFA"/>
    <w:rsid w:val="00EE40DC"/>
    <w:rsid w:val="00EE4855"/>
    <w:rsid w:val="00EE4D5D"/>
    <w:rsid w:val="00EE4E19"/>
    <w:rsid w:val="00EE4EE2"/>
    <w:rsid w:val="00EE5559"/>
    <w:rsid w:val="00EE5A32"/>
    <w:rsid w:val="00EE612A"/>
    <w:rsid w:val="00EE6942"/>
    <w:rsid w:val="00EE6BC9"/>
    <w:rsid w:val="00EE70BA"/>
    <w:rsid w:val="00EE75A4"/>
    <w:rsid w:val="00EE768F"/>
    <w:rsid w:val="00EF0352"/>
    <w:rsid w:val="00EF06EA"/>
    <w:rsid w:val="00EF11DB"/>
    <w:rsid w:val="00EF16F5"/>
    <w:rsid w:val="00EF1A27"/>
    <w:rsid w:val="00EF1D60"/>
    <w:rsid w:val="00EF26D3"/>
    <w:rsid w:val="00EF28D0"/>
    <w:rsid w:val="00EF3D83"/>
    <w:rsid w:val="00EF46F1"/>
    <w:rsid w:val="00EF4DA2"/>
    <w:rsid w:val="00EF5318"/>
    <w:rsid w:val="00EF5BA1"/>
    <w:rsid w:val="00EF6FCD"/>
    <w:rsid w:val="00F009C4"/>
    <w:rsid w:val="00F00A07"/>
    <w:rsid w:val="00F00C44"/>
    <w:rsid w:val="00F00DC9"/>
    <w:rsid w:val="00F00F5B"/>
    <w:rsid w:val="00F0102D"/>
    <w:rsid w:val="00F02282"/>
    <w:rsid w:val="00F02751"/>
    <w:rsid w:val="00F02A7C"/>
    <w:rsid w:val="00F030AF"/>
    <w:rsid w:val="00F0331B"/>
    <w:rsid w:val="00F03DFA"/>
    <w:rsid w:val="00F044AE"/>
    <w:rsid w:val="00F044CB"/>
    <w:rsid w:val="00F04C08"/>
    <w:rsid w:val="00F04EC2"/>
    <w:rsid w:val="00F054E2"/>
    <w:rsid w:val="00F05813"/>
    <w:rsid w:val="00F05FC8"/>
    <w:rsid w:val="00F06428"/>
    <w:rsid w:val="00F06B65"/>
    <w:rsid w:val="00F06DCC"/>
    <w:rsid w:val="00F071F9"/>
    <w:rsid w:val="00F077A0"/>
    <w:rsid w:val="00F0791C"/>
    <w:rsid w:val="00F079C8"/>
    <w:rsid w:val="00F1061A"/>
    <w:rsid w:val="00F106EC"/>
    <w:rsid w:val="00F110AA"/>
    <w:rsid w:val="00F118D1"/>
    <w:rsid w:val="00F12629"/>
    <w:rsid w:val="00F1282F"/>
    <w:rsid w:val="00F12865"/>
    <w:rsid w:val="00F129BC"/>
    <w:rsid w:val="00F12A98"/>
    <w:rsid w:val="00F13373"/>
    <w:rsid w:val="00F14E73"/>
    <w:rsid w:val="00F15D71"/>
    <w:rsid w:val="00F163B7"/>
    <w:rsid w:val="00F16F6B"/>
    <w:rsid w:val="00F1712F"/>
    <w:rsid w:val="00F17292"/>
    <w:rsid w:val="00F172FE"/>
    <w:rsid w:val="00F17314"/>
    <w:rsid w:val="00F17BA7"/>
    <w:rsid w:val="00F17C45"/>
    <w:rsid w:val="00F17D4C"/>
    <w:rsid w:val="00F202A8"/>
    <w:rsid w:val="00F2088E"/>
    <w:rsid w:val="00F21255"/>
    <w:rsid w:val="00F212FB"/>
    <w:rsid w:val="00F21A42"/>
    <w:rsid w:val="00F21A85"/>
    <w:rsid w:val="00F21C45"/>
    <w:rsid w:val="00F22B69"/>
    <w:rsid w:val="00F24720"/>
    <w:rsid w:val="00F24A76"/>
    <w:rsid w:val="00F24F59"/>
    <w:rsid w:val="00F251D0"/>
    <w:rsid w:val="00F254A0"/>
    <w:rsid w:val="00F2597F"/>
    <w:rsid w:val="00F25982"/>
    <w:rsid w:val="00F25E7C"/>
    <w:rsid w:val="00F262BC"/>
    <w:rsid w:val="00F2638C"/>
    <w:rsid w:val="00F27660"/>
    <w:rsid w:val="00F27F9D"/>
    <w:rsid w:val="00F31A93"/>
    <w:rsid w:val="00F31F2E"/>
    <w:rsid w:val="00F31FCC"/>
    <w:rsid w:val="00F3295A"/>
    <w:rsid w:val="00F32968"/>
    <w:rsid w:val="00F3307B"/>
    <w:rsid w:val="00F33226"/>
    <w:rsid w:val="00F35055"/>
    <w:rsid w:val="00F357AB"/>
    <w:rsid w:val="00F35A19"/>
    <w:rsid w:val="00F36482"/>
    <w:rsid w:val="00F36497"/>
    <w:rsid w:val="00F36544"/>
    <w:rsid w:val="00F36CE9"/>
    <w:rsid w:val="00F370CC"/>
    <w:rsid w:val="00F37194"/>
    <w:rsid w:val="00F37CBC"/>
    <w:rsid w:val="00F4067B"/>
    <w:rsid w:val="00F40974"/>
    <w:rsid w:val="00F40D44"/>
    <w:rsid w:val="00F41453"/>
    <w:rsid w:val="00F417AA"/>
    <w:rsid w:val="00F41BCE"/>
    <w:rsid w:val="00F41C18"/>
    <w:rsid w:val="00F425F4"/>
    <w:rsid w:val="00F4289E"/>
    <w:rsid w:val="00F429F9"/>
    <w:rsid w:val="00F42A89"/>
    <w:rsid w:val="00F42FCB"/>
    <w:rsid w:val="00F43219"/>
    <w:rsid w:val="00F43285"/>
    <w:rsid w:val="00F4339D"/>
    <w:rsid w:val="00F43837"/>
    <w:rsid w:val="00F43F4B"/>
    <w:rsid w:val="00F441D0"/>
    <w:rsid w:val="00F441DE"/>
    <w:rsid w:val="00F45A35"/>
    <w:rsid w:val="00F45E74"/>
    <w:rsid w:val="00F4679D"/>
    <w:rsid w:val="00F46E98"/>
    <w:rsid w:val="00F4769E"/>
    <w:rsid w:val="00F4784F"/>
    <w:rsid w:val="00F478FA"/>
    <w:rsid w:val="00F47CC7"/>
    <w:rsid w:val="00F47F98"/>
    <w:rsid w:val="00F50E69"/>
    <w:rsid w:val="00F515B3"/>
    <w:rsid w:val="00F51DCC"/>
    <w:rsid w:val="00F527E1"/>
    <w:rsid w:val="00F530D3"/>
    <w:rsid w:val="00F5347B"/>
    <w:rsid w:val="00F53788"/>
    <w:rsid w:val="00F537EB"/>
    <w:rsid w:val="00F54115"/>
    <w:rsid w:val="00F545F9"/>
    <w:rsid w:val="00F54954"/>
    <w:rsid w:val="00F551E6"/>
    <w:rsid w:val="00F55454"/>
    <w:rsid w:val="00F557B8"/>
    <w:rsid w:val="00F55896"/>
    <w:rsid w:val="00F55E8E"/>
    <w:rsid w:val="00F564E1"/>
    <w:rsid w:val="00F565CA"/>
    <w:rsid w:val="00F57688"/>
    <w:rsid w:val="00F57F84"/>
    <w:rsid w:val="00F60044"/>
    <w:rsid w:val="00F602CF"/>
    <w:rsid w:val="00F604A3"/>
    <w:rsid w:val="00F606E0"/>
    <w:rsid w:val="00F60DA2"/>
    <w:rsid w:val="00F615BD"/>
    <w:rsid w:val="00F61BD6"/>
    <w:rsid w:val="00F61E71"/>
    <w:rsid w:val="00F61EB5"/>
    <w:rsid w:val="00F61F17"/>
    <w:rsid w:val="00F62546"/>
    <w:rsid w:val="00F6291A"/>
    <w:rsid w:val="00F62A29"/>
    <w:rsid w:val="00F62D53"/>
    <w:rsid w:val="00F62DF5"/>
    <w:rsid w:val="00F62E63"/>
    <w:rsid w:val="00F635A1"/>
    <w:rsid w:val="00F63921"/>
    <w:rsid w:val="00F64A61"/>
    <w:rsid w:val="00F64CDB"/>
    <w:rsid w:val="00F64FC9"/>
    <w:rsid w:val="00F65E10"/>
    <w:rsid w:val="00F66498"/>
    <w:rsid w:val="00F6676D"/>
    <w:rsid w:val="00F66A0D"/>
    <w:rsid w:val="00F674B6"/>
    <w:rsid w:val="00F67538"/>
    <w:rsid w:val="00F67670"/>
    <w:rsid w:val="00F67D86"/>
    <w:rsid w:val="00F7048E"/>
    <w:rsid w:val="00F706CA"/>
    <w:rsid w:val="00F70B0C"/>
    <w:rsid w:val="00F70BCD"/>
    <w:rsid w:val="00F70DDE"/>
    <w:rsid w:val="00F70E23"/>
    <w:rsid w:val="00F70E8B"/>
    <w:rsid w:val="00F70FC2"/>
    <w:rsid w:val="00F71953"/>
    <w:rsid w:val="00F72C08"/>
    <w:rsid w:val="00F72CCD"/>
    <w:rsid w:val="00F73ADB"/>
    <w:rsid w:val="00F73BBA"/>
    <w:rsid w:val="00F74129"/>
    <w:rsid w:val="00F7435A"/>
    <w:rsid w:val="00F7477D"/>
    <w:rsid w:val="00F74B65"/>
    <w:rsid w:val="00F74CA1"/>
    <w:rsid w:val="00F751AE"/>
    <w:rsid w:val="00F7552F"/>
    <w:rsid w:val="00F755D5"/>
    <w:rsid w:val="00F75E71"/>
    <w:rsid w:val="00F76FAA"/>
    <w:rsid w:val="00F775E2"/>
    <w:rsid w:val="00F80803"/>
    <w:rsid w:val="00F80A63"/>
    <w:rsid w:val="00F80AD3"/>
    <w:rsid w:val="00F81A98"/>
    <w:rsid w:val="00F81BD2"/>
    <w:rsid w:val="00F81E79"/>
    <w:rsid w:val="00F82111"/>
    <w:rsid w:val="00F823A1"/>
    <w:rsid w:val="00F827E4"/>
    <w:rsid w:val="00F82EC5"/>
    <w:rsid w:val="00F83932"/>
    <w:rsid w:val="00F83E41"/>
    <w:rsid w:val="00F83F2A"/>
    <w:rsid w:val="00F845E1"/>
    <w:rsid w:val="00F84B22"/>
    <w:rsid w:val="00F85675"/>
    <w:rsid w:val="00F856A5"/>
    <w:rsid w:val="00F85FE1"/>
    <w:rsid w:val="00F86677"/>
    <w:rsid w:val="00F869BD"/>
    <w:rsid w:val="00F86B2B"/>
    <w:rsid w:val="00F86DF4"/>
    <w:rsid w:val="00F87B63"/>
    <w:rsid w:val="00F90573"/>
    <w:rsid w:val="00F90A6B"/>
    <w:rsid w:val="00F9112E"/>
    <w:rsid w:val="00F922D8"/>
    <w:rsid w:val="00F92701"/>
    <w:rsid w:val="00F92D72"/>
    <w:rsid w:val="00F92D75"/>
    <w:rsid w:val="00F9350D"/>
    <w:rsid w:val="00F93541"/>
    <w:rsid w:val="00F93748"/>
    <w:rsid w:val="00F94F7B"/>
    <w:rsid w:val="00F96208"/>
    <w:rsid w:val="00F962BB"/>
    <w:rsid w:val="00F963D8"/>
    <w:rsid w:val="00F965A2"/>
    <w:rsid w:val="00F9696E"/>
    <w:rsid w:val="00F96C88"/>
    <w:rsid w:val="00F96E39"/>
    <w:rsid w:val="00F96FD9"/>
    <w:rsid w:val="00F9739D"/>
    <w:rsid w:val="00F977A7"/>
    <w:rsid w:val="00FA06A3"/>
    <w:rsid w:val="00FA09DC"/>
    <w:rsid w:val="00FA0A43"/>
    <w:rsid w:val="00FA0BC5"/>
    <w:rsid w:val="00FA0EE5"/>
    <w:rsid w:val="00FA0FB8"/>
    <w:rsid w:val="00FA108E"/>
    <w:rsid w:val="00FA1B13"/>
    <w:rsid w:val="00FA21B9"/>
    <w:rsid w:val="00FA29EE"/>
    <w:rsid w:val="00FA2BC7"/>
    <w:rsid w:val="00FA2D57"/>
    <w:rsid w:val="00FA388C"/>
    <w:rsid w:val="00FA3ABB"/>
    <w:rsid w:val="00FA4A75"/>
    <w:rsid w:val="00FA4AB7"/>
    <w:rsid w:val="00FA585C"/>
    <w:rsid w:val="00FA63A3"/>
    <w:rsid w:val="00FA66A3"/>
    <w:rsid w:val="00FA6850"/>
    <w:rsid w:val="00FA6BE5"/>
    <w:rsid w:val="00FA6DFA"/>
    <w:rsid w:val="00FA6F7B"/>
    <w:rsid w:val="00FA7597"/>
    <w:rsid w:val="00FA7A89"/>
    <w:rsid w:val="00FB0282"/>
    <w:rsid w:val="00FB0E7F"/>
    <w:rsid w:val="00FB1314"/>
    <w:rsid w:val="00FB1E87"/>
    <w:rsid w:val="00FB1F62"/>
    <w:rsid w:val="00FB24AB"/>
    <w:rsid w:val="00FB2529"/>
    <w:rsid w:val="00FB2951"/>
    <w:rsid w:val="00FB3056"/>
    <w:rsid w:val="00FB3211"/>
    <w:rsid w:val="00FB3319"/>
    <w:rsid w:val="00FB3388"/>
    <w:rsid w:val="00FB350D"/>
    <w:rsid w:val="00FB3742"/>
    <w:rsid w:val="00FB3817"/>
    <w:rsid w:val="00FB4179"/>
    <w:rsid w:val="00FB4B53"/>
    <w:rsid w:val="00FB4C59"/>
    <w:rsid w:val="00FB4DFD"/>
    <w:rsid w:val="00FB55FF"/>
    <w:rsid w:val="00FB572B"/>
    <w:rsid w:val="00FB57D6"/>
    <w:rsid w:val="00FB5E43"/>
    <w:rsid w:val="00FB5E44"/>
    <w:rsid w:val="00FB71A4"/>
    <w:rsid w:val="00FB7415"/>
    <w:rsid w:val="00FB743A"/>
    <w:rsid w:val="00FB7A49"/>
    <w:rsid w:val="00FB7A56"/>
    <w:rsid w:val="00FB7BA8"/>
    <w:rsid w:val="00FC089C"/>
    <w:rsid w:val="00FC098C"/>
    <w:rsid w:val="00FC0C42"/>
    <w:rsid w:val="00FC0D58"/>
    <w:rsid w:val="00FC112C"/>
    <w:rsid w:val="00FC2CB2"/>
    <w:rsid w:val="00FC2E6A"/>
    <w:rsid w:val="00FC357A"/>
    <w:rsid w:val="00FC37D7"/>
    <w:rsid w:val="00FC391F"/>
    <w:rsid w:val="00FC48CA"/>
    <w:rsid w:val="00FC4995"/>
    <w:rsid w:val="00FC4CB9"/>
    <w:rsid w:val="00FC4DD8"/>
    <w:rsid w:val="00FC4FFA"/>
    <w:rsid w:val="00FC5335"/>
    <w:rsid w:val="00FC5736"/>
    <w:rsid w:val="00FC57EB"/>
    <w:rsid w:val="00FC591C"/>
    <w:rsid w:val="00FC5A80"/>
    <w:rsid w:val="00FC5E3B"/>
    <w:rsid w:val="00FC6935"/>
    <w:rsid w:val="00FC6EF8"/>
    <w:rsid w:val="00FC6F39"/>
    <w:rsid w:val="00FC7BD2"/>
    <w:rsid w:val="00FD0543"/>
    <w:rsid w:val="00FD0569"/>
    <w:rsid w:val="00FD0AFB"/>
    <w:rsid w:val="00FD0CA7"/>
    <w:rsid w:val="00FD14BA"/>
    <w:rsid w:val="00FD14FE"/>
    <w:rsid w:val="00FD2058"/>
    <w:rsid w:val="00FD4030"/>
    <w:rsid w:val="00FD4729"/>
    <w:rsid w:val="00FD4C4B"/>
    <w:rsid w:val="00FD59B5"/>
    <w:rsid w:val="00FD5C60"/>
    <w:rsid w:val="00FD5FFB"/>
    <w:rsid w:val="00FD63AB"/>
    <w:rsid w:val="00FD6DD6"/>
    <w:rsid w:val="00FD7378"/>
    <w:rsid w:val="00FD7B7B"/>
    <w:rsid w:val="00FE00CA"/>
    <w:rsid w:val="00FE0612"/>
    <w:rsid w:val="00FE083A"/>
    <w:rsid w:val="00FE09AB"/>
    <w:rsid w:val="00FE1015"/>
    <w:rsid w:val="00FE1144"/>
    <w:rsid w:val="00FE1194"/>
    <w:rsid w:val="00FE1F58"/>
    <w:rsid w:val="00FE238B"/>
    <w:rsid w:val="00FE2560"/>
    <w:rsid w:val="00FE34A8"/>
    <w:rsid w:val="00FE38BC"/>
    <w:rsid w:val="00FE3967"/>
    <w:rsid w:val="00FE3A30"/>
    <w:rsid w:val="00FE3BAA"/>
    <w:rsid w:val="00FE3F8D"/>
    <w:rsid w:val="00FE49E3"/>
    <w:rsid w:val="00FE4A50"/>
    <w:rsid w:val="00FE4EAA"/>
    <w:rsid w:val="00FE5698"/>
    <w:rsid w:val="00FE5BAA"/>
    <w:rsid w:val="00FE5BAC"/>
    <w:rsid w:val="00FE5DE9"/>
    <w:rsid w:val="00FE6B1B"/>
    <w:rsid w:val="00FE70D4"/>
    <w:rsid w:val="00FE71A5"/>
    <w:rsid w:val="00FE7693"/>
    <w:rsid w:val="00FE78D1"/>
    <w:rsid w:val="00FE79E2"/>
    <w:rsid w:val="00FE7ABF"/>
    <w:rsid w:val="00FF05AB"/>
    <w:rsid w:val="00FF061E"/>
    <w:rsid w:val="00FF0EFE"/>
    <w:rsid w:val="00FF123E"/>
    <w:rsid w:val="00FF1AD2"/>
    <w:rsid w:val="00FF27CB"/>
    <w:rsid w:val="00FF3588"/>
    <w:rsid w:val="00FF3F16"/>
    <w:rsid w:val="00FF42C4"/>
    <w:rsid w:val="00FF4442"/>
    <w:rsid w:val="00FF4FC0"/>
    <w:rsid w:val="00FF5410"/>
    <w:rsid w:val="00FF574D"/>
    <w:rsid w:val="00FF57C9"/>
    <w:rsid w:val="00FF6212"/>
    <w:rsid w:val="00FF6217"/>
    <w:rsid w:val="00FF6DB0"/>
    <w:rsid w:val="00FF6EDD"/>
    <w:rsid w:val="00FF721C"/>
    <w:rsid w:val="00FF797F"/>
    <w:rsid w:val="00FF7BAA"/>
    <w:rsid w:val="00FF7C87"/>
    <w:rsid w:val="022F184D"/>
    <w:rsid w:val="023A592D"/>
    <w:rsid w:val="03481C50"/>
    <w:rsid w:val="03D4D5AF"/>
    <w:rsid w:val="04B80A41"/>
    <w:rsid w:val="04E32DDE"/>
    <w:rsid w:val="05D6F859"/>
    <w:rsid w:val="06EE77F9"/>
    <w:rsid w:val="07DC3CB4"/>
    <w:rsid w:val="0800A9A2"/>
    <w:rsid w:val="0805222F"/>
    <w:rsid w:val="0818FC55"/>
    <w:rsid w:val="08D0B4E3"/>
    <w:rsid w:val="0951BF3A"/>
    <w:rsid w:val="0A1DEF83"/>
    <w:rsid w:val="0ADC6C8B"/>
    <w:rsid w:val="0CAE652A"/>
    <w:rsid w:val="0FDE4AC5"/>
    <w:rsid w:val="0FEF4735"/>
    <w:rsid w:val="0FF4F07B"/>
    <w:rsid w:val="12752C14"/>
    <w:rsid w:val="1325ECE3"/>
    <w:rsid w:val="1405D111"/>
    <w:rsid w:val="142F3BC1"/>
    <w:rsid w:val="147D99FC"/>
    <w:rsid w:val="16076B91"/>
    <w:rsid w:val="16AC61E9"/>
    <w:rsid w:val="17107349"/>
    <w:rsid w:val="177986DE"/>
    <w:rsid w:val="17B17DB7"/>
    <w:rsid w:val="19702FDC"/>
    <w:rsid w:val="1A9DD0C8"/>
    <w:rsid w:val="1BE838D6"/>
    <w:rsid w:val="1C57CE30"/>
    <w:rsid w:val="1DA5AAD1"/>
    <w:rsid w:val="1E09EA5D"/>
    <w:rsid w:val="1E1571C0"/>
    <w:rsid w:val="1E1C1620"/>
    <w:rsid w:val="1E921648"/>
    <w:rsid w:val="1E963D45"/>
    <w:rsid w:val="1ECFB43F"/>
    <w:rsid w:val="1F501B21"/>
    <w:rsid w:val="1F5BBB33"/>
    <w:rsid w:val="20BF6F97"/>
    <w:rsid w:val="20D12F4F"/>
    <w:rsid w:val="221EEA70"/>
    <w:rsid w:val="2311A1BD"/>
    <w:rsid w:val="238FAE5B"/>
    <w:rsid w:val="239CEB9C"/>
    <w:rsid w:val="244AAF31"/>
    <w:rsid w:val="24615660"/>
    <w:rsid w:val="25A9AC29"/>
    <w:rsid w:val="27106402"/>
    <w:rsid w:val="27DC25A7"/>
    <w:rsid w:val="29D57EB1"/>
    <w:rsid w:val="2B0D1B8F"/>
    <w:rsid w:val="2C135C8B"/>
    <w:rsid w:val="2DD529D6"/>
    <w:rsid w:val="2EF7637F"/>
    <w:rsid w:val="2F26EFF9"/>
    <w:rsid w:val="30254308"/>
    <w:rsid w:val="303E4508"/>
    <w:rsid w:val="3042996E"/>
    <w:rsid w:val="333B48CA"/>
    <w:rsid w:val="33BD265A"/>
    <w:rsid w:val="34C8F2E4"/>
    <w:rsid w:val="352921FB"/>
    <w:rsid w:val="360B5339"/>
    <w:rsid w:val="369063E3"/>
    <w:rsid w:val="36D63984"/>
    <w:rsid w:val="36DD759D"/>
    <w:rsid w:val="370699BC"/>
    <w:rsid w:val="3AA58AE1"/>
    <w:rsid w:val="3B36AED5"/>
    <w:rsid w:val="3B69113D"/>
    <w:rsid w:val="3BF6C088"/>
    <w:rsid w:val="3D1E933B"/>
    <w:rsid w:val="3EFCE20E"/>
    <w:rsid w:val="3F3D681D"/>
    <w:rsid w:val="40162065"/>
    <w:rsid w:val="40A3BA55"/>
    <w:rsid w:val="41132DD0"/>
    <w:rsid w:val="434CC3C8"/>
    <w:rsid w:val="43B3F740"/>
    <w:rsid w:val="45ED2267"/>
    <w:rsid w:val="47A9637B"/>
    <w:rsid w:val="47DC7AC8"/>
    <w:rsid w:val="48A1B4CD"/>
    <w:rsid w:val="49FA404B"/>
    <w:rsid w:val="4A1807A5"/>
    <w:rsid w:val="4AF978BC"/>
    <w:rsid w:val="4B0A9F24"/>
    <w:rsid w:val="4B1219F2"/>
    <w:rsid w:val="4E11ED10"/>
    <w:rsid w:val="4F604BE6"/>
    <w:rsid w:val="50A589AD"/>
    <w:rsid w:val="513EB97A"/>
    <w:rsid w:val="527D7FF0"/>
    <w:rsid w:val="52C0659A"/>
    <w:rsid w:val="52D072F9"/>
    <w:rsid w:val="531A8DCD"/>
    <w:rsid w:val="532941C5"/>
    <w:rsid w:val="54AE69CB"/>
    <w:rsid w:val="56659BA3"/>
    <w:rsid w:val="5887DA5D"/>
    <w:rsid w:val="594132F7"/>
    <w:rsid w:val="598DB1A8"/>
    <w:rsid w:val="5B9449FF"/>
    <w:rsid w:val="5BAAB47A"/>
    <w:rsid w:val="5E9CADC5"/>
    <w:rsid w:val="5EC9D4EE"/>
    <w:rsid w:val="5EED1176"/>
    <w:rsid w:val="5F7D091D"/>
    <w:rsid w:val="5FD634AF"/>
    <w:rsid w:val="6156797B"/>
    <w:rsid w:val="6161E069"/>
    <w:rsid w:val="61961D68"/>
    <w:rsid w:val="6219CE98"/>
    <w:rsid w:val="62C5FF11"/>
    <w:rsid w:val="6331F989"/>
    <w:rsid w:val="64128534"/>
    <w:rsid w:val="64876F34"/>
    <w:rsid w:val="6577D5C7"/>
    <w:rsid w:val="65980C43"/>
    <w:rsid w:val="65BEB04D"/>
    <w:rsid w:val="665B35A4"/>
    <w:rsid w:val="668A4626"/>
    <w:rsid w:val="66D91814"/>
    <w:rsid w:val="66D99D68"/>
    <w:rsid w:val="67323228"/>
    <w:rsid w:val="68DA3191"/>
    <w:rsid w:val="6A86904E"/>
    <w:rsid w:val="6AED4C26"/>
    <w:rsid w:val="6CA717FF"/>
    <w:rsid w:val="6CCBFF2F"/>
    <w:rsid w:val="6ECCFBFB"/>
    <w:rsid w:val="7022B5CB"/>
    <w:rsid w:val="70A02D92"/>
    <w:rsid w:val="72C6CD96"/>
    <w:rsid w:val="75930192"/>
    <w:rsid w:val="759AFA4B"/>
    <w:rsid w:val="759E4550"/>
    <w:rsid w:val="771653AF"/>
    <w:rsid w:val="784FA4B8"/>
    <w:rsid w:val="78FC52EC"/>
    <w:rsid w:val="798E6A4C"/>
    <w:rsid w:val="7A944191"/>
    <w:rsid w:val="7EC1A3CB"/>
    <w:rsid w:val="7F1B84B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EB2B5F8"/>
  <w15:chartTrackingRefBased/>
  <w15:docId w15:val="{1A51C5A0-8179-4A58-85DD-31F3825A72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HAns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4E96"/>
  </w:style>
  <w:style w:type="paragraph" w:styleId="Heading1">
    <w:name w:val="heading 1"/>
    <w:basedOn w:val="Normal"/>
    <w:link w:val="Heading1Char"/>
    <w:uiPriority w:val="9"/>
    <w:qFormat/>
    <w:rsid w:val="00B565CF"/>
    <w:pPr>
      <w:widowControl w:val="0"/>
      <w:autoSpaceDE w:val="0"/>
      <w:autoSpaceDN w:val="0"/>
      <w:spacing w:before="80"/>
      <w:ind w:left="1587" w:right="1608"/>
      <w:jc w:val="center"/>
      <w:outlineLvl w:val="0"/>
    </w:pPr>
    <w:rPr>
      <w:rFonts w:ascii="Times New Roman" w:eastAsia="Times New Roman" w:hAnsi="Times New Roman" w:cs="Times New Roman"/>
      <w:b/>
      <w:bCs/>
      <w:sz w:val="48"/>
      <w:szCs w:val="48"/>
    </w:rPr>
  </w:style>
  <w:style w:type="paragraph" w:styleId="Heading2">
    <w:name w:val="heading 2"/>
    <w:basedOn w:val="Normal"/>
    <w:link w:val="Heading2Char"/>
    <w:uiPriority w:val="9"/>
    <w:unhideWhenUsed/>
    <w:qFormat/>
    <w:rsid w:val="00B565CF"/>
    <w:pPr>
      <w:widowControl w:val="0"/>
      <w:autoSpaceDE w:val="0"/>
      <w:autoSpaceDN w:val="0"/>
      <w:ind w:left="525" w:right="545"/>
      <w:jc w:val="center"/>
      <w:outlineLvl w:val="1"/>
    </w:pPr>
    <w:rPr>
      <w:rFonts w:ascii="Times New Roman" w:eastAsia="Times New Roman" w:hAnsi="Times New Roman" w:cs="Times New Roman"/>
      <w:b/>
      <w:bCs/>
      <w:sz w:val="32"/>
      <w:szCs w:val="32"/>
    </w:rPr>
  </w:style>
  <w:style w:type="paragraph" w:styleId="Heading3">
    <w:name w:val="heading 3"/>
    <w:basedOn w:val="Normal"/>
    <w:link w:val="Heading3Char"/>
    <w:uiPriority w:val="9"/>
    <w:unhideWhenUsed/>
    <w:qFormat/>
    <w:rsid w:val="00B565CF"/>
    <w:pPr>
      <w:widowControl w:val="0"/>
      <w:autoSpaceDE w:val="0"/>
      <w:autoSpaceDN w:val="0"/>
      <w:ind w:left="100"/>
      <w:outlineLvl w:val="2"/>
    </w:pPr>
    <w:rPr>
      <w:rFonts w:ascii="Times New Roman" w:eastAsia="Times New Roman" w:hAnsi="Times New Roman" w:cs="Times New Roman"/>
      <w:b/>
      <w:bCs/>
    </w:rPr>
  </w:style>
  <w:style w:type="paragraph" w:styleId="Heading4">
    <w:name w:val="heading 4"/>
    <w:basedOn w:val="Normal"/>
    <w:link w:val="Heading4Char"/>
    <w:uiPriority w:val="9"/>
    <w:unhideWhenUsed/>
    <w:qFormat/>
    <w:rsid w:val="00B565CF"/>
    <w:pPr>
      <w:widowControl w:val="0"/>
      <w:autoSpaceDE w:val="0"/>
      <w:autoSpaceDN w:val="0"/>
      <w:spacing w:line="250" w:lineRule="exact"/>
      <w:ind w:left="100"/>
      <w:outlineLvl w:val="3"/>
    </w:pPr>
    <w:rPr>
      <w:rFonts w:ascii="Times New Roman" w:eastAsia="Times New Roman" w:hAnsi="Times New Roman" w:cs="Times New Roman"/>
      <w:b/>
      <w:bCs/>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1"/>
    <w:qFormat/>
    <w:rsid w:val="005048DB"/>
    <w:pPr>
      <w:ind w:left="720"/>
      <w:contextualSpacing/>
    </w:pPr>
  </w:style>
  <w:style w:type="table" w:styleId="TableGrid">
    <w:name w:val="Table Grid"/>
    <w:basedOn w:val="TableNormal"/>
    <w:uiPriority w:val="39"/>
    <w:rsid w:val="00D06D8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BF6AEA"/>
    <w:rPr>
      <w:color w:val="0563C1" w:themeColor="hyperlink"/>
      <w:u w:val="single"/>
    </w:rPr>
  </w:style>
  <w:style w:type="character" w:styleId="UnresolvedMention">
    <w:name w:val="Unresolved Mention"/>
    <w:basedOn w:val="DefaultParagraphFont"/>
    <w:uiPriority w:val="99"/>
    <w:semiHidden/>
    <w:unhideWhenUsed/>
    <w:rsid w:val="00BF6AEA"/>
    <w:rPr>
      <w:color w:val="605E5C"/>
      <w:shd w:val="clear" w:color="auto" w:fill="E1DFDD"/>
    </w:rPr>
  </w:style>
  <w:style w:type="paragraph" w:styleId="Footer">
    <w:name w:val="footer"/>
    <w:basedOn w:val="Normal"/>
    <w:link w:val="FooterChar"/>
    <w:uiPriority w:val="99"/>
    <w:unhideWhenUsed/>
    <w:rsid w:val="00BF6AEA"/>
    <w:pPr>
      <w:tabs>
        <w:tab w:val="center" w:pos="4680"/>
        <w:tab w:val="right" w:pos="9360"/>
      </w:tabs>
    </w:pPr>
  </w:style>
  <w:style w:type="character" w:customStyle="1" w:styleId="FooterChar">
    <w:name w:val="Footer Char"/>
    <w:basedOn w:val="DefaultParagraphFont"/>
    <w:link w:val="Footer"/>
    <w:uiPriority w:val="99"/>
    <w:rsid w:val="00BF6AEA"/>
  </w:style>
  <w:style w:type="character" w:styleId="PageNumber">
    <w:name w:val="page number"/>
    <w:basedOn w:val="DefaultParagraphFont"/>
    <w:uiPriority w:val="99"/>
    <w:semiHidden/>
    <w:unhideWhenUsed/>
    <w:rsid w:val="00BF6AEA"/>
  </w:style>
  <w:style w:type="character" w:styleId="CommentReference">
    <w:name w:val="annotation reference"/>
    <w:basedOn w:val="DefaultParagraphFont"/>
    <w:uiPriority w:val="99"/>
    <w:semiHidden/>
    <w:unhideWhenUsed/>
    <w:rsid w:val="00F4679D"/>
    <w:rPr>
      <w:sz w:val="16"/>
      <w:szCs w:val="16"/>
    </w:rPr>
  </w:style>
  <w:style w:type="paragraph" w:styleId="CommentText">
    <w:name w:val="annotation text"/>
    <w:basedOn w:val="Normal"/>
    <w:link w:val="CommentTextChar"/>
    <w:uiPriority w:val="99"/>
    <w:unhideWhenUsed/>
    <w:rsid w:val="00F4679D"/>
    <w:rPr>
      <w:sz w:val="20"/>
      <w:szCs w:val="20"/>
    </w:rPr>
  </w:style>
  <w:style w:type="character" w:customStyle="1" w:styleId="CommentTextChar">
    <w:name w:val="Comment Text Char"/>
    <w:basedOn w:val="DefaultParagraphFont"/>
    <w:link w:val="CommentText"/>
    <w:uiPriority w:val="99"/>
    <w:rsid w:val="00F4679D"/>
    <w:rPr>
      <w:sz w:val="20"/>
      <w:szCs w:val="20"/>
    </w:rPr>
  </w:style>
  <w:style w:type="paragraph" w:styleId="CommentSubject">
    <w:name w:val="annotation subject"/>
    <w:basedOn w:val="CommentText"/>
    <w:next w:val="CommentText"/>
    <w:link w:val="CommentSubjectChar"/>
    <w:uiPriority w:val="99"/>
    <w:semiHidden/>
    <w:unhideWhenUsed/>
    <w:rsid w:val="00F4679D"/>
    <w:rPr>
      <w:b/>
      <w:bCs/>
    </w:rPr>
  </w:style>
  <w:style w:type="character" w:customStyle="1" w:styleId="CommentSubjectChar">
    <w:name w:val="Comment Subject Char"/>
    <w:basedOn w:val="CommentTextChar"/>
    <w:link w:val="CommentSubject"/>
    <w:uiPriority w:val="99"/>
    <w:semiHidden/>
    <w:rsid w:val="00F4679D"/>
    <w:rPr>
      <w:b/>
      <w:bCs/>
      <w:sz w:val="20"/>
      <w:szCs w:val="20"/>
    </w:rPr>
  </w:style>
  <w:style w:type="character" w:styleId="FollowedHyperlink">
    <w:name w:val="FollowedHyperlink"/>
    <w:basedOn w:val="DefaultParagraphFont"/>
    <w:uiPriority w:val="99"/>
    <w:semiHidden/>
    <w:unhideWhenUsed/>
    <w:rsid w:val="004B371C"/>
    <w:rPr>
      <w:color w:val="954F72" w:themeColor="followedHyperlink"/>
      <w:u w:val="single"/>
    </w:rPr>
  </w:style>
  <w:style w:type="paragraph" w:styleId="Revision">
    <w:name w:val="Revision"/>
    <w:hidden/>
    <w:uiPriority w:val="99"/>
    <w:semiHidden/>
    <w:rsid w:val="00C13FF6"/>
  </w:style>
  <w:style w:type="paragraph" w:styleId="Header">
    <w:name w:val="header"/>
    <w:basedOn w:val="Normal"/>
    <w:link w:val="HeaderChar"/>
    <w:uiPriority w:val="99"/>
    <w:unhideWhenUsed/>
    <w:rsid w:val="00E15873"/>
    <w:pPr>
      <w:tabs>
        <w:tab w:val="center" w:pos="4680"/>
        <w:tab w:val="right" w:pos="9360"/>
      </w:tabs>
    </w:pPr>
  </w:style>
  <w:style w:type="character" w:customStyle="1" w:styleId="HeaderChar">
    <w:name w:val="Header Char"/>
    <w:basedOn w:val="DefaultParagraphFont"/>
    <w:link w:val="Header"/>
    <w:uiPriority w:val="99"/>
    <w:rsid w:val="00E15873"/>
  </w:style>
  <w:style w:type="paragraph" w:customStyle="1" w:styleId="a">
    <w:name w:val="_"/>
    <w:basedOn w:val="Normal"/>
    <w:uiPriority w:val="99"/>
    <w:rsid w:val="00780693"/>
    <w:pPr>
      <w:widowControl w:val="0"/>
      <w:tabs>
        <w:tab w:val="left" w:pos="-1440"/>
        <w:tab w:val="left" w:pos="-720"/>
        <w:tab w:val="left" w:pos="0"/>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s>
      <w:autoSpaceDE w:val="0"/>
      <w:autoSpaceDN w:val="0"/>
      <w:adjustRightInd w:val="0"/>
    </w:pPr>
    <w:rPr>
      <w:rFonts w:ascii="Times New Roman" w:eastAsia="Times New Roman" w:hAnsi="Times New Roman" w:cs="Times New Roman"/>
    </w:rPr>
  </w:style>
  <w:style w:type="character" w:styleId="Emphasis">
    <w:name w:val="Emphasis"/>
    <w:basedOn w:val="DefaultParagraphFont"/>
    <w:uiPriority w:val="20"/>
    <w:qFormat/>
    <w:rsid w:val="00320210"/>
    <w:rPr>
      <w:i/>
      <w:iCs/>
    </w:rPr>
  </w:style>
  <w:style w:type="paragraph" w:styleId="Caption">
    <w:name w:val="caption"/>
    <w:basedOn w:val="Normal"/>
    <w:next w:val="Normal"/>
    <w:uiPriority w:val="35"/>
    <w:unhideWhenUsed/>
    <w:qFormat/>
    <w:rsid w:val="0021535A"/>
    <w:pPr>
      <w:spacing w:after="200"/>
    </w:pPr>
    <w:rPr>
      <w:i/>
      <w:iCs/>
      <w:color w:val="44546A" w:themeColor="text2"/>
      <w:sz w:val="18"/>
      <w:szCs w:val="18"/>
    </w:rPr>
  </w:style>
  <w:style w:type="paragraph" w:styleId="BodyText">
    <w:name w:val="Body Text"/>
    <w:basedOn w:val="Normal"/>
    <w:link w:val="BodyTextChar"/>
    <w:uiPriority w:val="1"/>
    <w:qFormat/>
    <w:rsid w:val="00857210"/>
    <w:pPr>
      <w:widowControl w:val="0"/>
      <w:autoSpaceDE w:val="0"/>
      <w:autoSpaceDN w:val="0"/>
    </w:pPr>
    <w:rPr>
      <w:rFonts w:ascii="Times New Roman" w:eastAsia="Times New Roman" w:hAnsi="Times New Roman" w:cs="Times New Roman"/>
      <w:sz w:val="22"/>
      <w:szCs w:val="22"/>
    </w:rPr>
  </w:style>
  <w:style w:type="character" w:customStyle="1" w:styleId="BodyTextChar">
    <w:name w:val="Body Text Char"/>
    <w:basedOn w:val="DefaultParagraphFont"/>
    <w:link w:val="BodyText"/>
    <w:uiPriority w:val="1"/>
    <w:rsid w:val="00857210"/>
    <w:rPr>
      <w:rFonts w:ascii="Times New Roman" w:eastAsia="Times New Roman" w:hAnsi="Times New Roman" w:cs="Times New Roman"/>
      <w:sz w:val="22"/>
      <w:szCs w:val="22"/>
    </w:rPr>
  </w:style>
  <w:style w:type="character" w:customStyle="1" w:styleId="Heading1Char">
    <w:name w:val="Heading 1 Char"/>
    <w:basedOn w:val="DefaultParagraphFont"/>
    <w:link w:val="Heading1"/>
    <w:uiPriority w:val="9"/>
    <w:rsid w:val="00B565CF"/>
    <w:rPr>
      <w:rFonts w:ascii="Times New Roman" w:eastAsia="Times New Roman" w:hAnsi="Times New Roman" w:cs="Times New Roman"/>
      <w:b/>
      <w:bCs/>
      <w:sz w:val="48"/>
      <w:szCs w:val="48"/>
    </w:rPr>
  </w:style>
  <w:style w:type="character" w:customStyle="1" w:styleId="Heading2Char">
    <w:name w:val="Heading 2 Char"/>
    <w:basedOn w:val="DefaultParagraphFont"/>
    <w:link w:val="Heading2"/>
    <w:uiPriority w:val="9"/>
    <w:rsid w:val="00B565CF"/>
    <w:rPr>
      <w:rFonts w:ascii="Times New Roman" w:eastAsia="Times New Roman" w:hAnsi="Times New Roman" w:cs="Times New Roman"/>
      <w:b/>
      <w:bCs/>
      <w:sz w:val="32"/>
      <w:szCs w:val="32"/>
    </w:rPr>
  </w:style>
  <w:style w:type="character" w:customStyle="1" w:styleId="Heading3Char">
    <w:name w:val="Heading 3 Char"/>
    <w:basedOn w:val="DefaultParagraphFont"/>
    <w:link w:val="Heading3"/>
    <w:uiPriority w:val="9"/>
    <w:rsid w:val="00B565CF"/>
    <w:rPr>
      <w:rFonts w:ascii="Times New Roman" w:eastAsia="Times New Roman" w:hAnsi="Times New Roman" w:cs="Times New Roman"/>
      <w:b/>
      <w:bCs/>
    </w:rPr>
  </w:style>
  <w:style w:type="character" w:customStyle="1" w:styleId="Heading4Char">
    <w:name w:val="Heading 4 Char"/>
    <w:basedOn w:val="DefaultParagraphFont"/>
    <w:link w:val="Heading4"/>
    <w:uiPriority w:val="9"/>
    <w:rsid w:val="00B565CF"/>
    <w:rPr>
      <w:rFonts w:ascii="Times New Roman" w:eastAsia="Times New Roman" w:hAnsi="Times New Roman" w:cs="Times New Roman"/>
      <w:b/>
      <w:bCs/>
      <w:sz w:val="22"/>
      <w:szCs w:val="22"/>
    </w:rPr>
  </w:style>
  <w:style w:type="character" w:customStyle="1" w:styleId="cf01">
    <w:name w:val="cf01"/>
    <w:basedOn w:val="DefaultParagraphFont"/>
    <w:rsid w:val="009102E5"/>
    <w:rPr>
      <w:rFonts w:ascii="Segoe UI" w:hAnsi="Segoe UI" w:cs="Segoe UI" w:hint="default"/>
      <w:sz w:val="18"/>
      <w:szCs w:val="18"/>
    </w:rPr>
  </w:style>
  <w:style w:type="character" w:customStyle="1" w:styleId="cf11">
    <w:name w:val="cf11"/>
    <w:basedOn w:val="DefaultParagraphFont"/>
    <w:rsid w:val="009102E5"/>
    <w:rPr>
      <w:rFonts w:ascii="Segoe UI" w:hAnsi="Segoe UI" w:cs="Segoe UI" w:hint="default"/>
      <w:color w:val="FF0000"/>
      <w:sz w:val="18"/>
      <w:szCs w:val="18"/>
    </w:rPr>
  </w:style>
  <w:style w:type="character" w:styleId="Mention">
    <w:name w:val="Mention"/>
    <w:basedOn w:val="DefaultParagraphFont"/>
    <w:uiPriority w:val="99"/>
    <w:unhideWhenUsed/>
    <w:rsid w:val="002006AB"/>
    <w:rPr>
      <w:color w:val="2B579A"/>
      <w:shd w:val="clear" w:color="auto" w:fill="E1DFDD"/>
    </w:rPr>
  </w:style>
  <w:style w:type="character" w:styleId="PlaceholderText">
    <w:name w:val="Placeholder Text"/>
    <w:basedOn w:val="DefaultParagraphFont"/>
    <w:uiPriority w:val="99"/>
    <w:semiHidden/>
    <w:rsid w:val="00EA219D"/>
    <w:rPr>
      <w:color w:val="666666"/>
    </w:rPr>
  </w:style>
  <w:style w:type="character" w:customStyle="1" w:styleId="Style1">
    <w:name w:val="Style1"/>
    <w:basedOn w:val="DefaultParagraphFont"/>
    <w:uiPriority w:val="1"/>
    <w:rsid w:val="00495A48"/>
  </w:style>
  <w:style w:type="character" w:customStyle="1" w:styleId="FILLIN">
    <w:name w:val="FILLIN"/>
    <w:basedOn w:val="DefaultParagraphFont"/>
    <w:uiPriority w:val="1"/>
    <w:qFormat/>
    <w:rsid w:val="009747DF"/>
    <w:rPr>
      <w:rFonts w:ascii="Arial" w:hAnsi="Arial"/>
      <w:color w:val="808080" w:themeColor="background1" w:themeShade="80"/>
      <w:sz w:val="24"/>
    </w:rPr>
  </w:style>
  <w:style w:type="character" w:customStyle="1" w:styleId="FILL-INDEFAULT">
    <w:name w:val="FILL-IN DEFAULT"/>
    <w:basedOn w:val="DefaultParagraphFont"/>
    <w:uiPriority w:val="1"/>
    <w:rsid w:val="008A14BA"/>
    <w:rPr>
      <w:rFonts w:ascii="Arial" w:hAnsi="Arial"/>
      <w:sz w:val="22"/>
    </w:rPr>
  </w:style>
  <w:style w:type="character" w:customStyle="1" w:styleId="ARIAL12FILLIN">
    <w:name w:val="ARIAL12 FILLIN"/>
    <w:basedOn w:val="DefaultParagraphFont"/>
    <w:uiPriority w:val="1"/>
    <w:qFormat/>
    <w:rsid w:val="004331D7"/>
    <w:rPr>
      <w:rFonts w:ascii="Arial" w:hAnsi="Arial"/>
      <w:sz w:val="24"/>
      <w:bdr w:val="none" w:sz="0" w:space="0" w:color="auto"/>
    </w:rPr>
  </w:style>
  <w:style w:type="character" w:customStyle="1" w:styleId="Style2">
    <w:name w:val="Style2"/>
    <w:basedOn w:val="DefaultParagraphFont"/>
    <w:uiPriority w:val="1"/>
    <w:qFormat/>
    <w:rsid w:val="00A97F9F"/>
    <w:rPr>
      <w:rFonts w:ascii="Arial" w:hAnsi="Arial"/>
      <w:b/>
      <w:sz w:val="40"/>
    </w:rPr>
  </w:style>
  <w:style w:type="character" w:customStyle="1" w:styleId="Arial20">
    <w:name w:val="Arial 20"/>
    <w:basedOn w:val="DefaultParagraphFont"/>
    <w:uiPriority w:val="1"/>
    <w:qFormat/>
    <w:rsid w:val="00700A16"/>
    <w:rPr>
      <w:rFonts w:ascii="Arial" w:hAnsi="Arial"/>
      <w:b/>
      <w:sz w:val="40"/>
    </w:rPr>
  </w:style>
  <w:style w:type="character" w:customStyle="1" w:styleId="ARIAL16BOLD">
    <w:name w:val="ARIAL 16 BOLD"/>
    <w:basedOn w:val="DefaultParagraphFont"/>
    <w:uiPriority w:val="1"/>
    <w:qFormat/>
    <w:rsid w:val="00073CC2"/>
    <w:rPr>
      <w:b/>
    </w:rPr>
  </w:style>
  <w:style w:type="character" w:customStyle="1" w:styleId="16BOLD">
    <w:name w:val="16BOLD"/>
    <w:basedOn w:val="DefaultParagraphFont"/>
    <w:uiPriority w:val="1"/>
    <w:qFormat/>
    <w:rsid w:val="000B2DAB"/>
    <w:rPr>
      <w:rFonts w:ascii="Arial" w:hAnsi="Arial"/>
      <w:b/>
      <w:sz w:val="32"/>
    </w:rPr>
  </w:style>
  <w:style w:type="paragraph" w:customStyle="1" w:styleId="COMPONENTHEADING">
    <w:name w:val="COMPONENT HEADING"/>
    <w:basedOn w:val="Normal"/>
    <w:link w:val="COMPONENTHEADINGChar"/>
    <w:qFormat/>
    <w:rsid w:val="008211F4"/>
    <w:pPr>
      <w:jc w:val="center"/>
    </w:pPr>
    <w:rPr>
      <w:b/>
      <w:bCs/>
      <w:sz w:val="30"/>
      <w:szCs w:val="30"/>
      <w:u w:val="single"/>
    </w:rPr>
  </w:style>
  <w:style w:type="character" w:customStyle="1" w:styleId="COMPONENTHEADINGChar">
    <w:name w:val="COMPONENT HEADING Char"/>
    <w:basedOn w:val="DefaultParagraphFont"/>
    <w:link w:val="COMPONENTHEADING"/>
    <w:rsid w:val="008211F4"/>
    <w:rPr>
      <w:b/>
      <w:bCs/>
      <w:sz w:val="30"/>
      <w:szCs w:val="30"/>
      <w:u w:val="single"/>
    </w:rPr>
  </w:style>
  <w:style w:type="paragraph" w:customStyle="1" w:styleId="ARIAL15COMPONENTHEADING">
    <w:name w:val="ARIAL 15 COMPONENT HEADING"/>
    <w:basedOn w:val="Heading2"/>
    <w:link w:val="ARIAL15COMPONENTHEADINGChar"/>
    <w:qFormat/>
    <w:rsid w:val="001411B2"/>
    <w:rPr>
      <w:rFonts w:ascii="Arial" w:hAnsi="Arial" w:cs="Arial"/>
      <w:sz w:val="30"/>
      <w:szCs w:val="30"/>
      <w:u w:val="single"/>
    </w:rPr>
  </w:style>
  <w:style w:type="character" w:customStyle="1" w:styleId="ARIAL15COMPONENTHEADINGChar">
    <w:name w:val="ARIAL 15 COMPONENT HEADING Char"/>
    <w:basedOn w:val="Heading2Char"/>
    <w:link w:val="ARIAL15COMPONENTHEADING"/>
    <w:rsid w:val="001411B2"/>
    <w:rPr>
      <w:rFonts w:ascii="Arial" w:eastAsia="Times New Roman" w:hAnsi="Arial" w:cs="Arial"/>
      <w:b/>
      <w:bCs/>
      <w:sz w:val="30"/>
      <w:szCs w:val="30"/>
      <w:u w:val="single"/>
    </w:rPr>
  </w:style>
  <w:style w:type="paragraph" w:customStyle="1" w:styleId="ARIAL20HEADING">
    <w:name w:val="ARIAL 20 HEADING"/>
    <w:basedOn w:val="ARIAL15COMPONENTHEADING"/>
    <w:link w:val="ARIAL20HEADINGChar"/>
    <w:qFormat/>
    <w:rsid w:val="000B012F"/>
    <w:rPr>
      <w:sz w:val="40"/>
    </w:rPr>
  </w:style>
  <w:style w:type="character" w:customStyle="1" w:styleId="ARIAL20HEADINGChar">
    <w:name w:val="ARIAL 20 HEADING Char"/>
    <w:basedOn w:val="ARIAL15COMPONENTHEADINGChar"/>
    <w:link w:val="ARIAL20HEADING"/>
    <w:rsid w:val="000B012F"/>
    <w:rPr>
      <w:rFonts w:ascii="Arial" w:eastAsia="Times New Roman" w:hAnsi="Arial" w:cs="Arial"/>
      <w:b/>
      <w:bCs/>
      <w:sz w:val="40"/>
      <w:szCs w:val="30"/>
      <w:u w:val="single"/>
    </w:rPr>
  </w:style>
  <w:style w:type="character" w:customStyle="1" w:styleId="arial15">
    <w:name w:val="arial 15"/>
    <w:basedOn w:val="DefaultParagraphFont"/>
    <w:uiPriority w:val="1"/>
    <w:qFormat/>
    <w:rsid w:val="00890125"/>
  </w:style>
  <w:style w:type="character" w:customStyle="1" w:styleId="arial15bold">
    <w:name w:val="arial 15 bold"/>
    <w:basedOn w:val="DefaultParagraphFont"/>
    <w:uiPriority w:val="1"/>
    <w:rsid w:val="00225990"/>
    <w:rPr>
      <w:rFonts w:ascii="Arial" w:hAnsi="Arial"/>
      <w:b/>
      <w:sz w:val="30"/>
    </w:rPr>
  </w:style>
  <w:style w:type="character" w:customStyle="1" w:styleId="appdxarialb">
    <w:name w:val="appdx arial b"/>
    <w:basedOn w:val="DefaultParagraphFont"/>
    <w:uiPriority w:val="1"/>
    <w:rsid w:val="00C26263"/>
    <w:rPr>
      <w:rFonts w:ascii="Arial" w:hAnsi="Arial"/>
      <w:b/>
      <w:sz w:val="30"/>
    </w:rPr>
  </w:style>
  <w:style w:type="paragraph" w:styleId="FootnoteText">
    <w:name w:val="footnote text"/>
    <w:basedOn w:val="Normal"/>
    <w:link w:val="FootnoteTextChar"/>
    <w:uiPriority w:val="99"/>
    <w:semiHidden/>
    <w:unhideWhenUsed/>
    <w:rsid w:val="00437885"/>
    <w:rPr>
      <w:sz w:val="20"/>
      <w:szCs w:val="20"/>
    </w:rPr>
  </w:style>
  <w:style w:type="character" w:customStyle="1" w:styleId="FootnoteTextChar">
    <w:name w:val="Footnote Text Char"/>
    <w:basedOn w:val="DefaultParagraphFont"/>
    <w:link w:val="FootnoteText"/>
    <w:uiPriority w:val="99"/>
    <w:semiHidden/>
    <w:rsid w:val="00437885"/>
    <w:rPr>
      <w:sz w:val="20"/>
      <w:szCs w:val="20"/>
    </w:rPr>
  </w:style>
  <w:style w:type="character" w:styleId="FootnoteReference">
    <w:name w:val="footnote reference"/>
    <w:basedOn w:val="DefaultParagraphFont"/>
    <w:uiPriority w:val="99"/>
    <w:semiHidden/>
    <w:unhideWhenUsed/>
    <w:rsid w:val="00437885"/>
    <w:rPr>
      <w:vertAlign w:val="superscript"/>
    </w:rPr>
  </w:style>
  <w:style w:type="character" w:customStyle="1" w:styleId="Style3">
    <w:name w:val="Style3"/>
    <w:basedOn w:val="DefaultParagraphFont"/>
    <w:uiPriority w:val="1"/>
    <w:rsid w:val="00C5637B"/>
  </w:style>
  <w:style w:type="character" w:customStyle="1" w:styleId="Style4">
    <w:name w:val="Style4"/>
    <w:basedOn w:val="DefaultParagraphFont"/>
    <w:uiPriority w:val="1"/>
    <w:rsid w:val="00864B2C"/>
    <w:rPr>
      <w:rFonts w:ascii="Arial" w:hAnsi="Arial"/>
      <w:sz w:val="36"/>
    </w:rPr>
  </w:style>
  <w:style w:type="character" w:customStyle="1" w:styleId="arial18">
    <w:name w:val="arial18"/>
    <w:basedOn w:val="DefaultParagraphFont"/>
    <w:uiPriority w:val="1"/>
    <w:rsid w:val="00AA7924"/>
    <w:rPr>
      <w:rFonts w:ascii="Arial" w:hAnsi="Arial"/>
      <w:sz w:val="36"/>
    </w:rPr>
  </w:style>
  <w:style w:type="character" w:customStyle="1" w:styleId="arialbold20">
    <w:name w:val="arialbold20"/>
    <w:basedOn w:val="DefaultParagraphFont"/>
    <w:uiPriority w:val="1"/>
    <w:rsid w:val="007023E0"/>
    <w:rPr>
      <w:rFonts w:ascii="Arial" w:hAnsi="Arial"/>
      <w:b/>
      <w:sz w:val="40"/>
    </w:rPr>
  </w:style>
  <w:style w:type="character" w:customStyle="1" w:styleId="Style5">
    <w:name w:val="Style5"/>
    <w:basedOn w:val="DefaultParagraphFont"/>
    <w:uiPriority w:val="1"/>
    <w:qFormat/>
    <w:rsid w:val="00604445"/>
    <w:rPr>
      <w:rFonts w:ascii="Arial" w:hAnsi="Arial"/>
      <w:b/>
      <w:sz w:val="24"/>
    </w:rPr>
  </w:style>
  <w:style w:type="character" w:customStyle="1" w:styleId="12AR">
    <w:name w:val="12 AR"/>
    <w:basedOn w:val="DefaultParagraphFont"/>
    <w:uiPriority w:val="1"/>
    <w:qFormat/>
    <w:rsid w:val="001F102C"/>
    <w:rPr>
      <w:rFonts w:ascii="Arial" w:hAnsi="Arial"/>
      <w:sz w:val="24"/>
    </w:rPr>
  </w:style>
  <w:style w:type="character" w:customStyle="1" w:styleId="AR12B">
    <w:name w:val="AR12B"/>
    <w:basedOn w:val="DefaultParagraphFont"/>
    <w:uiPriority w:val="1"/>
    <w:qFormat/>
    <w:rsid w:val="005435E6"/>
    <w:rPr>
      <w:rFonts w:ascii="Arial" w:hAnsi="Arial"/>
      <w:b/>
      <w:sz w:val="24"/>
    </w:rPr>
  </w:style>
  <w:style w:type="character" w:customStyle="1" w:styleId="arial12boldhighlight">
    <w:name w:val="arial12boldhighlight"/>
    <w:basedOn w:val="DefaultParagraphFont"/>
    <w:uiPriority w:val="1"/>
    <w:qFormat/>
    <w:rsid w:val="00EC26F8"/>
    <w:rPr>
      <w:rFonts w:ascii="Arial" w:hAnsi="Arial"/>
      <w:b/>
      <w:sz w:val="24"/>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569261">
      <w:bodyDiv w:val="1"/>
      <w:marLeft w:val="0"/>
      <w:marRight w:val="0"/>
      <w:marTop w:val="0"/>
      <w:marBottom w:val="0"/>
      <w:divBdr>
        <w:top w:val="none" w:sz="0" w:space="0" w:color="auto"/>
        <w:left w:val="none" w:sz="0" w:space="0" w:color="auto"/>
        <w:bottom w:val="none" w:sz="0" w:space="0" w:color="auto"/>
        <w:right w:val="none" w:sz="0" w:space="0" w:color="auto"/>
      </w:divBdr>
    </w:div>
    <w:div w:id="35393057">
      <w:bodyDiv w:val="1"/>
      <w:marLeft w:val="0"/>
      <w:marRight w:val="0"/>
      <w:marTop w:val="0"/>
      <w:marBottom w:val="0"/>
      <w:divBdr>
        <w:top w:val="none" w:sz="0" w:space="0" w:color="auto"/>
        <w:left w:val="none" w:sz="0" w:space="0" w:color="auto"/>
        <w:bottom w:val="none" w:sz="0" w:space="0" w:color="auto"/>
        <w:right w:val="none" w:sz="0" w:space="0" w:color="auto"/>
      </w:divBdr>
    </w:div>
    <w:div w:id="56897574">
      <w:bodyDiv w:val="1"/>
      <w:marLeft w:val="0"/>
      <w:marRight w:val="0"/>
      <w:marTop w:val="0"/>
      <w:marBottom w:val="0"/>
      <w:divBdr>
        <w:top w:val="none" w:sz="0" w:space="0" w:color="auto"/>
        <w:left w:val="none" w:sz="0" w:space="0" w:color="auto"/>
        <w:bottom w:val="none" w:sz="0" w:space="0" w:color="auto"/>
        <w:right w:val="none" w:sz="0" w:space="0" w:color="auto"/>
      </w:divBdr>
      <w:divsChild>
        <w:div w:id="417479207">
          <w:marLeft w:val="0"/>
          <w:marRight w:val="0"/>
          <w:marTop w:val="0"/>
          <w:marBottom w:val="0"/>
          <w:divBdr>
            <w:top w:val="none" w:sz="0" w:space="0" w:color="auto"/>
            <w:left w:val="none" w:sz="0" w:space="0" w:color="auto"/>
            <w:bottom w:val="none" w:sz="0" w:space="0" w:color="auto"/>
            <w:right w:val="none" w:sz="0" w:space="0" w:color="auto"/>
          </w:divBdr>
        </w:div>
        <w:div w:id="537351307">
          <w:marLeft w:val="0"/>
          <w:marRight w:val="0"/>
          <w:marTop w:val="0"/>
          <w:marBottom w:val="0"/>
          <w:divBdr>
            <w:top w:val="none" w:sz="0" w:space="0" w:color="auto"/>
            <w:left w:val="none" w:sz="0" w:space="0" w:color="auto"/>
            <w:bottom w:val="none" w:sz="0" w:space="0" w:color="auto"/>
            <w:right w:val="none" w:sz="0" w:space="0" w:color="auto"/>
          </w:divBdr>
        </w:div>
        <w:div w:id="1200241860">
          <w:marLeft w:val="0"/>
          <w:marRight w:val="0"/>
          <w:marTop w:val="0"/>
          <w:marBottom w:val="0"/>
          <w:divBdr>
            <w:top w:val="none" w:sz="0" w:space="0" w:color="auto"/>
            <w:left w:val="none" w:sz="0" w:space="0" w:color="auto"/>
            <w:bottom w:val="none" w:sz="0" w:space="0" w:color="auto"/>
            <w:right w:val="none" w:sz="0" w:space="0" w:color="auto"/>
          </w:divBdr>
        </w:div>
        <w:div w:id="1482845452">
          <w:marLeft w:val="0"/>
          <w:marRight w:val="0"/>
          <w:marTop w:val="0"/>
          <w:marBottom w:val="0"/>
          <w:divBdr>
            <w:top w:val="none" w:sz="0" w:space="0" w:color="auto"/>
            <w:left w:val="none" w:sz="0" w:space="0" w:color="auto"/>
            <w:bottom w:val="none" w:sz="0" w:space="0" w:color="auto"/>
            <w:right w:val="none" w:sz="0" w:space="0" w:color="auto"/>
          </w:divBdr>
        </w:div>
        <w:div w:id="1645230981">
          <w:marLeft w:val="0"/>
          <w:marRight w:val="0"/>
          <w:marTop w:val="0"/>
          <w:marBottom w:val="0"/>
          <w:divBdr>
            <w:top w:val="none" w:sz="0" w:space="0" w:color="auto"/>
            <w:left w:val="none" w:sz="0" w:space="0" w:color="auto"/>
            <w:bottom w:val="none" w:sz="0" w:space="0" w:color="auto"/>
            <w:right w:val="none" w:sz="0" w:space="0" w:color="auto"/>
          </w:divBdr>
        </w:div>
      </w:divsChild>
    </w:div>
    <w:div w:id="85200015">
      <w:bodyDiv w:val="1"/>
      <w:marLeft w:val="0"/>
      <w:marRight w:val="0"/>
      <w:marTop w:val="0"/>
      <w:marBottom w:val="0"/>
      <w:divBdr>
        <w:top w:val="none" w:sz="0" w:space="0" w:color="auto"/>
        <w:left w:val="none" w:sz="0" w:space="0" w:color="auto"/>
        <w:bottom w:val="none" w:sz="0" w:space="0" w:color="auto"/>
        <w:right w:val="none" w:sz="0" w:space="0" w:color="auto"/>
      </w:divBdr>
    </w:div>
    <w:div w:id="86509286">
      <w:bodyDiv w:val="1"/>
      <w:marLeft w:val="0"/>
      <w:marRight w:val="0"/>
      <w:marTop w:val="0"/>
      <w:marBottom w:val="0"/>
      <w:divBdr>
        <w:top w:val="none" w:sz="0" w:space="0" w:color="auto"/>
        <w:left w:val="none" w:sz="0" w:space="0" w:color="auto"/>
        <w:bottom w:val="none" w:sz="0" w:space="0" w:color="auto"/>
        <w:right w:val="none" w:sz="0" w:space="0" w:color="auto"/>
      </w:divBdr>
      <w:divsChild>
        <w:div w:id="863009404">
          <w:marLeft w:val="0"/>
          <w:marRight w:val="0"/>
          <w:marTop w:val="0"/>
          <w:marBottom w:val="0"/>
          <w:divBdr>
            <w:top w:val="none" w:sz="0" w:space="0" w:color="auto"/>
            <w:left w:val="none" w:sz="0" w:space="0" w:color="auto"/>
            <w:bottom w:val="none" w:sz="0" w:space="0" w:color="auto"/>
            <w:right w:val="none" w:sz="0" w:space="0" w:color="auto"/>
          </w:divBdr>
          <w:divsChild>
            <w:div w:id="1595628859">
              <w:marLeft w:val="0"/>
              <w:marRight w:val="0"/>
              <w:marTop w:val="0"/>
              <w:marBottom w:val="0"/>
              <w:divBdr>
                <w:top w:val="none" w:sz="0" w:space="0" w:color="auto"/>
                <w:left w:val="none" w:sz="0" w:space="0" w:color="auto"/>
                <w:bottom w:val="none" w:sz="0" w:space="0" w:color="auto"/>
                <w:right w:val="none" w:sz="0" w:space="0" w:color="auto"/>
              </w:divBdr>
              <w:divsChild>
                <w:div w:id="15255102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1413024">
      <w:bodyDiv w:val="1"/>
      <w:marLeft w:val="0"/>
      <w:marRight w:val="0"/>
      <w:marTop w:val="0"/>
      <w:marBottom w:val="0"/>
      <w:divBdr>
        <w:top w:val="none" w:sz="0" w:space="0" w:color="auto"/>
        <w:left w:val="none" w:sz="0" w:space="0" w:color="auto"/>
        <w:bottom w:val="none" w:sz="0" w:space="0" w:color="auto"/>
        <w:right w:val="none" w:sz="0" w:space="0" w:color="auto"/>
      </w:divBdr>
      <w:divsChild>
        <w:div w:id="266698137">
          <w:marLeft w:val="0"/>
          <w:marRight w:val="0"/>
          <w:marTop w:val="0"/>
          <w:marBottom w:val="0"/>
          <w:divBdr>
            <w:top w:val="none" w:sz="0" w:space="0" w:color="auto"/>
            <w:left w:val="none" w:sz="0" w:space="0" w:color="auto"/>
            <w:bottom w:val="none" w:sz="0" w:space="0" w:color="auto"/>
            <w:right w:val="none" w:sz="0" w:space="0" w:color="auto"/>
          </w:divBdr>
          <w:divsChild>
            <w:div w:id="1752659576">
              <w:marLeft w:val="0"/>
              <w:marRight w:val="0"/>
              <w:marTop w:val="0"/>
              <w:marBottom w:val="0"/>
              <w:divBdr>
                <w:top w:val="none" w:sz="0" w:space="0" w:color="auto"/>
                <w:left w:val="none" w:sz="0" w:space="0" w:color="auto"/>
                <w:bottom w:val="none" w:sz="0" w:space="0" w:color="auto"/>
                <w:right w:val="none" w:sz="0" w:space="0" w:color="auto"/>
              </w:divBdr>
              <w:divsChild>
                <w:div w:id="11623085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264063">
      <w:bodyDiv w:val="1"/>
      <w:marLeft w:val="0"/>
      <w:marRight w:val="0"/>
      <w:marTop w:val="0"/>
      <w:marBottom w:val="0"/>
      <w:divBdr>
        <w:top w:val="none" w:sz="0" w:space="0" w:color="auto"/>
        <w:left w:val="none" w:sz="0" w:space="0" w:color="auto"/>
        <w:bottom w:val="none" w:sz="0" w:space="0" w:color="auto"/>
        <w:right w:val="none" w:sz="0" w:space="0" w:color="auto"/>
      </w:divBdr>
    </w:div>
    <w:div w:id="173230381">
      <w:bodyDiv w:val="1"/>
      <w:marLeft w:val="0"/>
      <w:marRight w:val="0"/>
      <w:marTop w:val="0"/>
      <w:marBottom w:val="0"/>
      <w:divBdr>
        <w:top w:val="none" w:sz="0" w:space="0" w:color="auto"/>
        <w:left w:val="none" w:sz="0" w:space="0" w:color="auto"/>
        <w:bottom w:val="none" w:sz="0" w:space="0" w:color="auto"/>
        <w:right w:val="none" w:sz="0" w:space="0" w:color="auto"/>
      </w:divBdr>
      <w:divsChild>
        <w:div w:id="1107192006">
          <w:marLeft w:val="0"/>
          <w:marRight w:val="0"/>
          <w:marTop w:val="0"/>
          <w:marBottom w:val="0"/>
          <w:divBdr>
            <w:top w:val="none" w:sz="0" w:space="0" w:color="auto"/>
            <w:left w:val="none" w:sz="0" w:space="0" w:color="auto"/>
            <w:bottom w:val="none" w:sz="0" w:space="0" w:color="auto"/>
            <w:right w:val="none" w:sz="0" w:space="0" w:color="auto"/>
          </w:divBdr>
          <w:divsChild>
            <w:div w:id="1179200980">
              <w:marLeft w:val="0"/>
              <w:marRight w:val="0"/>
              <w:marTop w:val="0"/>
              <w:marBottom w:val="0"/>
              <w:divBdr>
                <w:top w:val="none" w:sz="0" w:space="0" w:color="auto"/>
                <w:left w:val="none" w:sz="0" w:space="0" w:color="auto"/>
                <w:bottom w:val="none" w:sz="0" w:space="0" w:color="auto"/>
                <w:right w:val="none" w:sz="0" w:space="0" w:color="auto"/>
              </w:divBdr>
              <w:divsChild>
                <w:div w:id="12887817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932946">
      <w:bodyDiv w:val="1"/>
      <w:marLeft w:val="0"/>
      <w:marRight w:val="0"/>
      <w:marTop w:val="0"/>
      <w:marBottom w:val="0"/>
      <w:divBdr>
        <w:top w:val="none" w:sz="0" w:space="0" w:color="auto"/>
        <w:left w:val="none" w:sz="0" w:space="0" w:color="auto"/>
        <w:bottom w:val="none" w:sz="0" w:space="0" w:color="auto"/>
        <w:right w:val="none" w:sz="0" w:space="0" w:color="auto"/>
      </w:divBdr>
    </w:div>
    <w:div w:id="191696630">
      <w:bodyDiv w:val="1"/>
      <w:marLeft w:val="0"/>
      <w:marRight w:val="0"/>
      <w:marTop w:val="0"/>
      <w:marBottom w:val="0"/>
      <w:divBdr>
        <w:top w:val="none" w:sz="0" w:space="0" w:color="auto"/>
        <w:left w:val="none" w:sz="0" w:space="0" w:color="auto"/>
        <w:bottom w:val="none" w:sz="0" w:space="0" w:color="auto"/>
        <w:right w:val="none" w:sz="0" w:space="0" w:color="auto"/>
      </w:divBdr>
      <w:divsChild>
        <w:div w:id="427578701">
          <w:marLeft w:val="0"/>
          <w:marRight w:val="0"/>
          <w:marTop w:val="0"/>
          <w:marBottom w:val="0"/>
          <w:divBdr>
            <w:top w:val="none" w:sz="0" w:space="0" w:color="auto"/>
            <w:left w:val="none" w:sz="0" w:space="0" w:color="auto"/>
            <w:bottom w:val="none" w:sz="0" w:space="0" w:color="auto"/>
            <w:right w:val="none" w:sz="0" w:space="0" w:color="auto"/>
          </w:divBdr>
        </w:div>
        <w:div w:id="559245627">
          <w:marLeft w:val="0"/>
          <w:marRight w:val="0"/>
          <w:marTop w:val="0"/>
          <w:marBottom w:val="0"/>
          <w:divBdr>
            <w:top w:val="none" w:sz="0" w:space="0" w:color="auto"/>
            <w:left w:val="none" w:sz="0" w:space="0" w:color="auto"/>
            <w:bottom w:val="none" w:sz="0" w:space="0" w:color="auto"/>
            <w:right w:val="none" w:sz="0" w:space="0" w:color="auto"/>
          </w:divBdr>
        </w:div>
        <w:div w:id="929120281">
          <w:marLeft w:val="0"/>
          <w:marRight w:val="0"/>
          <w:marTop w:val="0"/>
          <w:marBottom w:val="0"/>
          <w:divBdr>
            <w:top w:val="none" w:sz="0" w:space="0" w:color="auto"/>
            <w:left w:val="none" w:sz="0" w:space="0" w:color="auto"/>
            <w:bottom w:val="none" w:sz="0" w:space="0" w:color="auto"/>
            <w:right w:val="none" w:sz="0" w:space="0" w:color="auto"/>
          </w:divBdr>
        </w:div>
        <w:div w:id="1632787785">
          <w:marLeft w:val="0"/>
          <w:marRight w:val="0"/>
          <w:marTop w:val="0"/>
          <w:marBottom w:val="0"/>
          <w:divBdr>
            <w:top w:val="none" w:sz="0" w:space="0" w:color="auto"/>
            <w:left w:val="none" w:sz="0" w:space="0" w:color="auto"/>
            <w:bottom w:val="none" w:sz="0" w:space="0" w:color="auto"/>
            <w:right w:val="none" w:sz="0" w:space="0" w:color="auto"/>
          </w:divBdr>
        </w:div>
        <w:div w:id="1802262734">
          <w:marLeft w:val="0"/>
          <w:marRight w:val="0"/>
          <w:marTop w:val="0"/>
          <w:marBottom w:val="0"/>
          <w:divBdr>
            <w:top w:val="none" w:sz="0" w:space="0" w:color="auto"/>
            <w:left w:val="none" w:sz="0" w:space="0" w:color="auto"/>
            <w:bottom w:val="none" w:sz="0" w:space="0" w:color="auto"/>
            <w:right w:val="none" w:sz="0" w:space="0" w:color="auto"/>
          </w:divBdr>
        </w:div>
        <w:div w:id="2024814969">
          <w:marLeft w:val="0"/>
          <w:marRight w:val="0"/>
          <w:marTop w:val="0"/>
          <w:marBottom w:val="0"/>
          <w:divBdr>
            <w:top w:val="none" w:sz="0" w:space="0" w:color="auto"/>
            <w:left w:val="none" w:sz="0" w:space="0" w:color="auto"/>
            <w:bottom w:val="none" w:sz="0" w:space="0" w:color="auto"/>
            <w:right w:val="none" w:sz="0" w:space="0" w:color="auto"/>
          </w:divBdr>
        </w:div>
      </w:divsChild>
    </w:div>
    <w:div w:id="198512713">
      <w:bodyDiv w:val="1"/>
      <w:marLeft w:val="0"/>
      <w:marRight w:val="0"/>
      <w:marTop w:val="0"/>
      <w:marBottom w:val="0"/>
      <w:divBdr>
        <w:top w:val="none" w:sz="0" w:space="0" w:color="auto"/>
        <w:left w:val="none" w:sz="0" w:space="0" w:color="auto"/>
        <w:bottom w:val="none" w:sz="0" w:space="0" w:color="auto"/>
        <w:right w:val="none" w:sz="0" w:space="0" w:color="auto"/>
      </w:divBdr>
    </w:div>
    <w:div w:id="226846294">
      <w:bodyDiv w:val="1"/>
      <w:marLeft w:val="0"/>
      <w:marRight w:val="0"/>
      <w:marTop w:val="0"/>
      <w:marBottom w:val="0"/>
      <w:divBdr>
        <w:top w:val="none" w:sz="0" w:space="0" w:color="auto"/>
        <w:left w:val="none" w:sz="0" w:space="0" w:color="auto"/>
        <w:bottom w:val="none" w:sz="0" w:space="0" w:color="auto"/>
        <w:right w:val="none" w:sz="0" w:space="0" w:color="auto"/>
      </w:divBdr>
    </w:div>
    <w:div w:id="293408620">
      <w:bodyDiv w:val="1"/>
      <w:marLeft w:val="0"/>
      <w:marRight w:val="0"/>
      <w:marTop w:val="0"/>
      <w:marBottom w:val="0"/>
      <w:divBdr>
        <w:top w:val="none" w:sz="0" w:space="0" w:color="auto"/>
        <w:left w:val="none" w:sz="0" w:space="0" w:color="auto"/>
        <w:bottom w:val="none" w:sz="0" w:space="0" w:color="auto"/>
        <w:right w:val="none" w:sz="0" w:space="0" w:color="auto"/>
      </w:divBdr>
    </w:div>
    <w:div w:id="314915827">
      <w:bodyDiv w:val="1"/>
      <w:marLeft w:val="0"/>
      <w:marRight w:val="0"/>
      <w:marTop w:val="0"/>
      <w:marBottom w:val="0"/>
      <w:divBdr>
        <w:top w:val="none" w:sz="0" w:space="0" w:color="auto"/>
        <w:left w:val="none" w:sz="0" w:space="0" w:color="auto"/>
        <w:bottom w:val="none" w:sz="0" w:space="0" w:color="auto"/>
        <w:right w:val="none" w:sz="0" w:space="0" w:color="auto"/>
      </w:divBdr>
    </w:div>
    <w:div w:id="337393215">
      <w:bodyDiv w:val="1"/>
      <w:marLeft w:val="0"/>
      <w:marRight w:val="0"/>
      <w:marTop w:val="0"/>
      <w:marBottom w:val="0"/>
      <w:divBdr>
        <w:top w:val="none" w:sz="0" w:space="0" w:color="auto"/>
        <w:left w:val="none" w:sz="0" w:space="0" w:color="auto"/>
        <w:bottom w:val="none" w:sz="0" w:space="0" w:color="auto"/>
        <w:right w:val="none" w:sz="0" w:space="0" w:color="auto"/>
      </w:divBdr>
    </w:div>
    <w:div w:id="346370775">
      <w:bodyDiv w:val="1"/>
      <w:marLeft w:val="0"/>
      <w:marRight w:val="0"/>
      <w:marTop w:val="0"/>
      <w:marBottom w:val="0"/>
      <w:divBdr>
        <w:top w:val="none" w:sz="0" w:space="0" w:color="auto"/>
        <w:left w:val="none" w:sz="0" w:space="0" w:color="auto"/>
        <w:bottom w:val="none" w:sz="0" w:space="0" w:color="auto"/>
        <w:right w:val="none" w:sz="0" w:space="0" w:color="auto"/>
      </w:divBdr>
    </w:div>
    <w:div w:id="347222147">
      <w:bodyDiv w:val="1"/>
      <w:marLeft w:val="0"/>
      <w:marRight w:val="0"/>
      <w:marTop w:val="0"/>
      <w:marBottom w:val="0"/>
      <w:divBdr>
        <w:top w:val="none" w:sz="0" w:space="0" w:color="auto"/>
        <w:left w:val="none" w:sz="0" w:space="0" w:color="auto"/>
        <w:bottom w:val="none" w:sz="0" w:space="0" w:color="auto"/>
        <w:right w:val="none" w:sz="0" w:space="0" w:color="auto"/>
      </w:divBdr>
    </w:div>
    <w:div w:id="354773068">
      <w:bodyDiv w:val="1"/>
      <w:marLeft w:val="0"/>
      <w:marRight w:val="0"/>
      <w:marTop w:val="0"/>
      <w:marBottom w:val="0"/>
      <w:divBdr>
        <w:top w:val="none" w:sz="0" w:space="0" w:color="auto"/>
        <w:left w:val="none" w:sz="0" w:space="0" w:color="auto"/>
        <w:bottom w:val="none" w:sz="0" w:space="0" w:color="auto"/>
        <w:right w:val="none" w:sz="0" w:space="0" w:color="auto"/>
      </w:divBdr>
    </w:div>
    <w:div w:id="382481381">
      <w:bodyDiv w:val="1"/>
      <w:marLeft w:val="0"/>
      <w:marRight w:val="0"/>
      <w:marTop w:val="0"/>
      <w:marBottom w:val="0"/>
      <w:divBdr>
        <w:top w:val="none" w:sz="0" w:space="0" w:color="auto"/>
        <w:left w:val="none" w:sz="0" w:space="0" w:color="auto"/>
        <w:bottom w:val="none" w:sz="0" w:space="0" w:color="auto"/>
        <w:right w:val="none" w:sz="0" w:space="0" w:color="auto"/>
      </w:divBdr>
      <w:divsChild>
        <w:div w:id="339503325">
          <w:marLeft w:val="0"/>
          <w:marRight w:val="0"/>
          <w:marTop w:val="0"/>
          <w:marBottom w:val="0"/>
          <w:divBdr>
            <w:top w:val="none" w:sz="0" w:space="0" w:color="auto"/>
            <w:left w:val="none" w:sz="0" w:space="0" w:color="auto"/>
            <w:bottom w:val="none" w:sz="0" w:space="0" w:color="auto"/>
            <w:right w:val="none" w:sz="0" w:space="0" w:color="auto"/>
          </w:divBdr>
        </w:div>
        <w:div w:id="368071853">
          <w:marLeft w:val="0"/>
          <w:marRight w:val="0"/>
          <w:marTop w:val="0"/>
          <w:marBottom w:val="0"/>
          <w:divBdr>
            <w:top w:val="none" w:sz="0" w:space="0" w:color="auto"/>
            <w:left w:val="none" w:sz="0" w:space="0" w:color="auto"/>
            <w:bottom w:val="none" w:sz="0" w:space="0" w:color="auto"/>
            <w:right w:val="none" w:sz="0" w:space="0" w:color="auto"/>
          </w:divBdr>
        </w:div>
        <w:div w:id="409235844">
          <w:marLeft w:val="0"/>
          <w:marRight w:val="0"/>
          <w:marTop w:val="0"/>
          <w:marBottom w:val="0"/>
          <w:divBdr>
            <w:top w:val="none" w:sz="0" w:space="0" w:color="auto"/>
            <w:left w:val="none" w:sz="0" w:space="0" w:color="auto"/>
            <w:bottom w:val="none" w:sz="0" w:space="0" w:color="auto"/>
            <w:right w:val="none" w:sz="0" w:space="0" w:color="auto"/>
          </w:divBdr>
        </w:div>
        <w:div w:id="495076144">
          <w:marLeft w:val="0"/>
          <w:marRight w:val="0"/>
          <w:marTop w:val="0"/>
          <w:marBottom w:val="0"/>
          <w:divBdr>
            <w:top w:val="none" w:sz="0" w:space="0" w:color="auto"/>
            <w:left w:val="none" w:sz="0" w:space="0" w:color="auto"/>
            <w:bottom w:val="none" w:sz="0" w:space="0" w:color="auto"/>
            <w:right w:val="none" w:sz="0" w:space="0" w:color="auto"/>
          </w:divBdr>
        </w:div>
        <w:div w:id="929050134">
          <w:marLeft w:val="0"/>
          <w:marRight w:val="0"/>
          <w:marTop w:val="0"/>
          <w:marBottom w:val="0"/>
          <w:divBdr>
            <w:top w:val="none" w:sz="0" w:space="0" w:color="auto"/>
            <w:left w:val="none" w:sz="0" w:space="0" w:color="auto"/>
            <w:bottom w:val="none" w:sz="0" w:space="0" w:color="auto"/>
            <w:right w:val="none" w:sz="0" w:space="0" w:color="auto"/>
          </w:divBdr>
        </w:div>
      </w:divsChild>
    </w:div>
    <w:div w:id="392852627">
      <w:bodyDiv w:val="1"/>
      <w:marLeft w:val="0"/>
      <w:marRight w:val="0"/>
      <w:marTop w:val="0"/>
      <w:marBottom w:val="0"/>
      <w:divBdr>
        <w:top w:val="none" w:sz="0" w:space="0" w:color="auto"/>
        <w:left w:val="none" w:sz="0" w:space="0" w:color="auto"/>
        <w:bottom w:val="none" w:sz="0" w:space="0" w:color="auto"/>
        <w:right w:val="none" w:sz="0" w:space="0" w:color="auto"/>
      </w:divBdr>
      <w:divsChild>
        <w:div w:id="1708871179">
          <w:marLeft w:val="0"/>
          <w:marRight w:val="0"/>
          <w:marTop w:val="0"/>
          <w:marBottom w:val="0"/>
          <w:divBdr>
            <w:top w:val="none" w:sz="0" w:space="0" w:color="auto"/>
            <w:left w:val="none" w:sz="0" w:space="0" w:color="auto"/>
            <w:bottom w:val="none" w:sz="0" w:space="0" w:color="auto"/>
            <w:right w:val="none" w:sz="0" w:space="0" w:color="auto"/>
          </w:divBdr>
          <w:divsChild>
            <w:div w:id="1468546508">
              <w:marLeft w:val="0"/>
              <w:marRight w:val="0"/>
              <w:marTop w:val="0"/>
              <w:marBottom w:val="0"/>
              <w:divBdr>
                <w:top w:val="none" w:sz="0" w:space="0" w:color="auto"/>
                <w:left w:val="none" w:sz="0" w:space="0" w:color="auto"/>
                <w:bottom w:val="none" w:sz="0" w:space="0" w:color="auto"/>
                <w:right w:val="none" w:sz="0" w:space="0" w:color="auto"/>
              </w:divBdr>
              <w:divsChild>
                <w:div w:id="6635818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7385109">
      <w:bodyDiv w:val="1"/>
      <w:marLeft w:val="0"/>
      <w:marRight w:val="0"/>
      <w:marTop w:val="0"/>
      <w:marBottom w:val="0"/>
      <w:divBdr>
        <w:top w:val="none" w:sz="0" w:space="0" w:color="auto"/>
        <w:left w:val="none" w:sz="0" w:space="0" w:color="auto"/>
        <w:bottom w:val="none" w:sz="0" w:space="0" w:color="auto"/>
        <w:right w:val="none" w:sz="0" w:space="0" w:color="auto"/>
      </w:divBdr>
    </w:div>
    <w:div w:id="429590779">
      <w:bodyDiv w:val="1"/>
      <w:marLeft w:val="0"/>
      <w:marRight w:val="0"/>
      <w:marTop w:val="0"/>
      <w:marBottom w:val="0"/>
      <w:divBdr>
        <w:top w:val="none" w:sz="0" w:space="0" w:color="auto"/>
        <w:left w:val="none" w:sz="0" w:space="0" w:color="auto"/>
        <w:bottom w:val="none" w:sz="0" w:space="0" w:color="auto"/>
        <w:right w:val="none" w:sz="0" w:space="0" w:color="auto"/>
      </w:divBdr>
    </w:div>
    <w:div w:id="475805708">
      <w:bodyDiv w:val="1"/>
      <w:marLeft w:val="0"/>
      <w:marRight w:val="0"/>
      <w:marTop w:val="0"/>
      <w:marBottom w:val="0"/>
      <w:divBdr>
        <w:top w:val="none" w:sz="0" w:space="0" w:color="auto"/>
        <w:left w:val="none" w:sz="0" w:space="0" w:color="auto"/>
        <w:bottom w:val="none" w:sz="0" w:space="0" w:color="auto"/>
        <w:right w:val="none" w:sz="0" w:space="0" w:color="auto"/>
      </w:divBdr>
    </w:div>
    <w:div w:id="483396348">
      <w:bodyDiv w:val="1"/>
      <w:marLeft w:val="0"/>
      <w:marRight w:val="0"/>
      <w:marTop w:val="0"/>
      <w:marBottom w:val="0"/>
      <w:divBdr>
        <w:top w:val="none" w:sz="0" w:space="0" w:color="auto"/>
        <w:left w:val="none" w:sz="0" w:space="0" w:color="auto"/>
        <w:bottom w:val="none" w:sz="0" w:space="0" w:color="auto"/>
        <w:right w:val="none" w:sz="0" w:space="0" w:color="auto"/>
      </w:divBdr>
    </w:div>
    <w:div w:id="510805118">
      <w:bodyDiv w:val="1"/>
      <w:marLeft w:val="0"/>
      <w:marRight w:val="0"/>
      <w:marTop w:val="0"/>
      <w:marBottom w:val="0"/>
      <w:divBdr>
        <w:top w:val="none" w:sz="0" w:space="0" w:color="auto"/>
        <w:left w:val="none" w:sz="0" w:space="0" w:color="auto"/>
        <w:bottom w:val="none" w:sz="0" w:space="0" w:color="auto"/>
        <w:right w:val="none" w:sz="0" w:space="0" w:color="auto"/>
      </w:divBdr>
      <w:divsChild>
        <w:div w:id="219364440">
          <w:marLeft w:val="0"/>
          <w:marRight w:val="0"/>
          <w:marTop w:val="0"/>
          <w:marBottom w:val="0"/>
          <w:divBdr>
            <w:top w:val="none" w:sz="0" w:space="0" w:color="auto"/>
            <w:left w:val="none" w:sz="0" w:space="0" w:color="auto"/>
            <w:bottom w:val="none" w:sz="0" w:space="0" w:color="auto"/>
            <w:right w:val="none" w:sz="0" w:space="0" w:color="auto"/>
          </w:divBdr>
        </w:div>
        <w:div w:id="380330654">
          <w:marLeft w:val="0"/>
          <w:marRight w:val="0"/>
          <w:marTop w:val="0"/>
          <w:marBottom w:val="0"/>
          <w:divBdr>
            <w:top w:val="none" w:sz="0" w:space="0" w:color="auto"/>
            <w:left w:val="none" w:sz="0" w:space="0" w:color="auto"/>
            <w:bottom w:val="none" w:sz="0" w:space="0" w:color="auto"/>
            <w:right w:val="none" w:sz="0" w:space="0" w:color="auto"/>
          </w:divBdr>
        </w:div>
        <w:div w:id="842622536">
          <w:marLeft w:val="0"/>
          <w:marRight w:val="0"/>
          <w:marTop w:val="0"/>
          <w:marBottom w:val="0"/>
          <w:divBdr>
            <w:top w:val="none" w:sz="0" w:space="0" w:color="auto"/>
            <w:left w:val="none" w:sz="0" w:space="0" w:color="auto"/>
            <w:bottom w:val="none" w:sz="0" w:space="0" w:color="auto"/>
            <w:right w:val="none" w:sz="0" w:space="0" w:color="auto"/>
          </w:divBdr>
        </w:div>
        <w:div w:id="1165707728">
          <w:marLeft w:val="0"/>
          <w:marRight w:val="0"/>
          <w:marTop w:val="0"/>
          <w:marBottom w:val="0"/>
          <w:divBdr>
            <w:top w:val="none" w:sz="0" w:space="0" w:color="auto"/>
            <w:left w:val="none" w:sz="0" w:space="0" w:color="auto"/>
            <w:bottom w:val="none" w:sz="0" w:space="0" w:color="auto"/>
            <w:right w:val="none" w:sz="0" w:space="0" w:color="auto"/>
          </w:divBdr>
        </w:div>
        <w:div w:id="1974211693">
          <w:marLeft w:val="0"/>
          <w:marRight w:val="0"/>
          <w:marTop w:val="0"/>
          <w:marBottom w:val="0"/>
          <w:divBdr>
            <w:top w:val="none" w:sz="0" w:space="0" w:color="auto"/>
            <w:left w:val="none" w:sz="0" w:space="0" w:color="auto"/>
            <w:bottom w:val="none" w:sz="0" w:space="0" w:color="auto"/>
            <w:right w:val="none" w:sz="0" w:space="0" w:color="auto"/>
          </w:divBdr>
        </w:div>
      </w:divsChild>
    </w:div>
    <w:div w:id="538661481">
      <w:bodyDiv w:val="1"/>
      <w:marLeft w:val="0"/>
      <w:marRight w:val="0"/>
      <w:marTop w:val="0"/>
      <w:marBottom w:val="0"/>
      <w:divBdr>
        <w:top w:val="none" w:sz="0" w:space="0" w:color="auto"/>
        <w:left w:val="none" w:sz="0" w:space="0" w:color="auto"/>
        <w:bottom w:val="none" w:sz="0" w:space="0" w:color="auto"/>
        <w:right w:val="none" w:sz="0" w:space="0" w:color="auto"/>
      </w:divBdr>
      <w:divsChild>
        <w:div w:id="1826623486">
          <w:marLeft w:val="0"/>
          <w:marRight w:val="0"/>
          <w:marTop w:val="0"/>
          <w:marBottom w:val="0"/>
          <w:divBdr>
            <w:top w:val="none" w:sz="0" w:space="0" w:color="auto"/>
            <w:left w:val="none" w:sz="0" w:space="0" w:color="auto"/>
            <w:bottom w:val="none" w:sz="0" w:space="0" w:color="auto"/>
            <w:right w:val="none" w:sz="0" w:space="0" w:color="auto"/>
          </w:divBdr>
          <w:divsChild>
            <w:div w:id="888103549">
              <w:marLeft w:val="0"/>
              <w:marRight w:val="0"/>
              <w:marTop w:val="0"/>
              <w:marBottom w:val="0"/>
              <w:divBdr>
                <w:top w:val="none" w:sz="0" w:space="0" w:color="auto"/>
                <w:left w:val="none" w:sz="0" w:space="0" w:color="auto"/>
                <w:bottom w:val="none" w:sz="0" w:space="0" w:color="auto"/>
                <w:right w:val="none" w:sz="0" w:space="0" w:color="auto"/>
              </w:divBdr>
              <w:divsChild>
                <w:div w:id="18015359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3060084">
      <w:bodyDiv w:val="1"/>
      <w:marLeft w:val="0"/>
      <w:marRight w:val="0"/>
      <w:marTop w:val="0"/>
      <w:marBottom w:val="0"/>
      <w:divBdr>
        <w:top w:val="none" w:sz="0" w:space="0" w:color="auto"/>
        <w:left w:val="none" w:sz="0" w:space="0" w:color="auto"/>
        <w:bottom w:val="none" w:sz="0" w:space="0" w:color="auto"/>
        <w:right w:val="none" w:sz="0" w:space="0" w:color="auto"/>
      </w:divBdr>
    </w:div>
    <w:div w:id="557202239">
      <w:bodyDiv w:val="1"/>
      <w:marLeft w:val="0"/>
      <w:marRight w:val="0"/>
      <w:marTop w:val="0"/>
      <w:marBottom w:val="0"/>
      <w:divBdr>
        <w:top w:val="none" w:sz="0" w:space="0" w:color="auto"/>
        <w:left w:val="none" w:sz="0" w:space="0" w:color="auto"/>
        <w:bottom w:val="none" w:sz="0" w:space="0" w:color="auto"/>
        <w:right w:val="none" w:sz="0" w:space="0" w:color="auto"/>
      </w:divBdr>
    </w:div>
    <w:div w:id="565144454">
      <w:bodyDiv w:val="1"/>
      <w:marLeft w:val="0"/>
      <w:marRight w:val="0"/>
      <w:marTop w:val="0"/>
      <w:marBottom w:val="0"/>
      <w:divBdr>
        <w:top w:val="none" w:sz="0" w:space="0" w:color="auto"/>
        <w:left w:val="none" w:sz="0" w:space="0" w:color="auto"/>
        <w:bottom w:val="none" w:sz="0" w:space="0" w:color="auto"/>
        <w:right w:val="none" w:sz="0" w:space="0" w:color="auto"/>
      </w:divBdr>
    </w:div>
    <w:div w:id="637688505">
      <w:bodyDiv w:val="1"/>
      <w:marLeft w:val="0"/>
      <w:marRight w:val="0"/>
      <w:marTop w:val="0"/>
      <w:marBottom w:val="0"/>
      <w:divBdr>
        <w:top w:val="none" w:sz="0" w:space="0" w:color="auto"/>
        <w:left w:val="none" w:sz="0" w:space="0" w:color="auto"/>
        <w:bottom w:val="none" w:sz="0" w:space="0" w:color="auto"/>
        <w:right w:val="none" w:sz="0" w:space="0" w:color="auto"/>
      </w:divBdr>
    </w:div>
    <w:div w:id="653684614">
      <w:bodyDiv w:val="1"/>
      <w:marLeft w:val="0"/>
      <w:marRight w:val="0"/>
      <w:marTop w:val="0"/>
      <w:marBottom w:val="0"/>
      <w:divBdr>
        <w:top w:val="none" w:sz="0" w:space="0" w:color="auto"/>
        <w:left w:val="none" w:sz="0" w:space="0" w:color="auto"/>
        <w:bottom w:val="none" w:sz="0" w:space="0" w:color="auto"/>
        <w:right w:val="none" w:sz="0" w:space="0" w:color="auto"/>
      </w:divBdr>
      <w:divsChild>
        <w:div w:id="1833333485">
          <w:marLeft w:val="0"/>
          <w:marRight w:val="0"/>
          <w:marTop w:val="0"/>
          <w:marBottom w:val="0"/>
          <w:divBdr>
            <w:top w:val="none" w:sz="0" w:space="0" w:color="auto"/>
            <w:left w:val="none" w:sz="0" w:space="0" w:color="auto"/>
            <w:bottom w:val="none" w:sz="0" w:space="0" w:color="auto"/>
            <w:right w:val="none" w:sz="0" w:space="0" w:color="auto"/>
          </w:divBdr>
          <w:divsChild>
            <w:div w:id="2037533801">
              <w:marLeft w:val="0"/>
              <w:marRight w:val="0"/>
              <w:marTop w:val="0"/>
              <w:marBottom w:val="0"/>
              <w:divBdr>
                <w:top w:val="none" w:sz="0" w:space="0" w:color="auto"/>
                <w:left w:val="none" w:sz="0" w:space="0" w:color="auto"/>
                <w:bottom w:val="none" w:sz="0" w:space="0" w:color="auto"/>
                <w:right w:val="none" w:sz="0" w:space="0" w:color="auto"/>
              </w:divBdr>
              <w:divsChild>
                <w:div w:id="1836677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7053949">
      <w:bodyDiv w:val="1"/>
      <w:marLeft w:val="0"/>
      <w:marRight w:val="0"/>
      <w:marTop w:val="0"/>
      <w:marBottom w:val="0"/>
      <w:divBdr>
        <w:top w:val="none" w:sz="0" w:space="0" w:color="auto"/>
        <w:left w:val="none" w:sz="0" w:space="0" w:color="auto"/>
        <w:bottom w:val="none" w:sz="0" w:space="0" w:color="auto"/>
        <w:right w:val="none" w:sz="0" w:space="0" w:color="auto"/>
      </w:divBdr>
    </w:div>
    <w:div w:id="680857761">
      <w:bodyDiv w:val="1"/>
      <w:marLeft w:val="0"/>
      <w:marRight w:val="0"/>
      <w:marTop w:val="0"/>
      <w:marBottom w:val="0"/>
      <w:divBdr>
        <w:top w:val="none" w:sz="0" w:space="0" w:color="auto"/>
        <w:left w:val="none" w:sz="0" w:space="0" w:color="auto"/>
        <w:bottom w:val="none" w:sz="0" w:space="0" w:color="auto"/>
        <w:right w:val="none" w:sz="0" w:space="0" w:color="auto"/>
      </w:divBdr>
    </w:div>
    <w:div w:id="728960932">
      <w:bodyDiv w:val="1"/>
      <w:marLeft w:val="0"/>
      <w:marRight w:val="0"/>
      <w:marTop w:val="0"/>
      <w:marBottom w:val="0"/>
      <w:divBdr>
        <w:top w:val="none" w:sz="0" w:space="0" w:color="auto"/>
        <w:left w:val="none" w:sz="0" w:space="0" w:color="auto"/>
        <w:bottom w:val="none" w:sz="0" w:space="0" w:color="auto"/>
        <w:right w:val="none" w:sz="0" w:space="0" w:color="auto"/>
      </w:divBdr>
    </w:div>
    <w:div w:id="746920718">
      <w:bodyDiv w:val="1"/>
      <w:marLeft w:val="0"/>
      <w:marRight w:val="0"/>
      <w:marTop w:val="0"/>
      <w:marBottom w:val="0"/>
      <w:divBdr>
        <w:top w:val="none" w:sz="0" w:space="0" w:color="auto"/>
        <w:left w:val="none" w:sz="0" w:space="0" w:color="auto"/>
        <w:bottom w:val="none" w:sz="0" w:space="0" w:color="auto"/>
        <w:right w:val="none" w:sz="0" w:space="0" w:color="auto"/>
      </w:divBdr>
      <w:divsChild>
        <w:div w:id="817696917">
          <w:marLeft w:val="0"/>
          <w:marRight w:val="0"/>
          <w:marTop w:val="0"/>
          <w:marBottom w:val="0"/>
          <w:divBdr>
            <w:top w:val="none" w:sz="0" w:space="0" w:color="auto"/>
            <w:left w:val="none" w:sz="0" w:space="0" w:color="auto"/>
            <w:bottom w:val="none" w:sz="0" w:space="0" w:color="auto"/>
            <w:right w:val="none" w:sz="0" w:space="0" w:color="auto"/>
          </w:divBdr>
          <w:divsChild>
            <w:div w:id="1336105161">
              <w:marLeft w:val="0"/>
              <w:marRight w:val="0"/>
              <w:marTop w:val="0"/>
              <w:marBottom w:val="0"/>
              <w:divBdr>
                <w:top w:val="none" w:sz="0" w:space="0" w:color="auto"/>
                <w:left w:val="none" w:sz="0" w:space="0" w:color="auto"/>
                <w:bottom w:val="none" w:sz="0" w:space="0" w:color="auto"/>
                <w:right w:val="none" w:sz="0" w:space="0" w:color="auto"/>
              </w:divBdr>
              <w:divsChild>
                <w:div w:id="15062454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0467045">
      <w:bodyDiv w:val="1"/>
      <w:marLeft w:val="0"/>
      <w:marRight w:val="0"/>
      <w:marTop w:val="0"/>
      <w:marBottom w:val="0"/>
      <w:divBdr>
        <w:top w:val="none" w:sz="0" w:space="0" w:color="auto"/>
        <w:left w:val="none" w:sz="0" w:space="0" w:color="auto"/>
        <w:bottom w:val="none" w:sz="0" w:space="0" w:color="auto"/>
        <w:right w:val="none" w:sz="0" w:space="0" w:color="auto"/>
      </w:divBdr>
    </w:div>
    <w:div w:id="751006587">
      <w:bodyDiv w:val="1"/>
      <w:marLeft w:val="0"/>
      <w:marRight w:val="0"/>
      <w:marTop w:val="0"/>
      <w:marBottom w:val="0"/>
      <w:divBdr>
        <w:top w:val="none" w:sz="0" w:space="0" w:color="auto"/>
        <w:left w:val="none" w:sz="0" w:space="0" w:color="auto"/>
        <w:bottom w:val="none" w:sz="0" w:space="0" w:color="auto"/>
        <w:right w:val="none" w:sz="0" w:space="0" w:color="auto"/>
      </w:divBdr>
    </w:div>
    <w:div w:id="761412684">
      <w:bodyDiv w:val="1"/>
      <w:marLeft w:val="0"/>
      <w:marRight w:val="0"/>
      <w:marTop w:val="0"/>
      <w:marBottom w:val="0"/>
      <w:divBdr>
        <w:top w:val="none" w:sz="0" w:space="0" w:color="auto"/>
        <w:left w:val="none" w:sz="0" w:space="0" w:color="auto"/>
        <w:bottom w:val="none" w:sz="0" w:space="0" w:color="auto"/>
        <w:right w:val="none" w:sz="0" w:space="0" w:color="auto"/>
      </w:divBdr>
    </w:div>
    <w:div w:id="762918024">
      <w:bodyDiv w:val="1"/>
      <w:marLeft w:val="0"/>
      <w:marRight w:val="0"/>
      <w:marTop w:val="0"/>
      <w:marBottom w:val="0"/>
      <w:divBdr>
        <w:top w:val="none" w:sz="0" w:space="0" w:color="auto"/>
        <w:left w:val="none" w:sz="0" w:space="0" w:color="auto"/>
        <w:bottom w:val="none" w:sz="0" w:space="0" w:color="auto"/>
        <w:right w:val="none" w:sz="0" w:space="0" w:color="auto"/>
      </w:divBdr>
    </w:div>
    <w:div w:id="767236436">
      <w:bodyDiv w:val="1"/>
      <w:marLeft w:val="0"/>
      <w:marRight w:val="0"/>
      <w:marTop w:val="0"/>
      <w:marBottom w:val="0"/>
      <w:divBdr>
        <w:top w:val="none" w:sz="0" w:space="0" w:color="auto"/>
        <w:left w:val="none" w:sz="0" w:space="0" w:color="auto"/>
        <w:bottom w:val="none" w:sz="0" w:space="0" w:color="auto"/>
        <w:right w:val="none" w:sz="0" w:space="0" w:color="auto"/>
      </w:divBdr>
    </w:div>
    <w:div w:id="783227057">
      <w:bodyDiv w:val="1"/>
      <w:marLeft w:val="0"/>
      <w:marRight w:val="0"/>
      <w:marTop w:val="0"/>
      <w:marBottom w:val="0"/>
      <w:divBdr>
        <w:top w:val="none" w:sz="0" w:space="0" w:color="auto"/>
        <w:left w:val="none" w:sz="0" w:space="0" w:color="auto"/>
        <w:bottom w:val="none" w:sz="0" w:space="0" w:color="auto"/>
        <w:right w:val="none" w:sz="0" w:space="0" w:color="auto"/>
      </w:divBdr>
    </w:div>
    <w:div w:id="786899355">
      <w:bodyDiv w:val="1"/>
      <w:marLeft w:val="0"/>
      <w:marRight w:val="0"/>
      <w:marTop w:val="0"/>
      <w:marBottom w:val="0"/>
      <w:divBdr>
        <w:top w:val="none" w:sz="0" w:space="0" w:color="auto"/>
        <w:left w:val="none" w:sz="0" w:space="0" w:color="auto"/>
        <w:bottom w:val="none" w:sz="0" w:space="0" w:color="auto"/>
        <w:right w:val="none" w:sz="0" w:space="0" w:color="auto"/>
      </w:divBdr>
    </w:div>
    <w:div w:id="808939968">
      <w:bodyDiv w:val="1"/>
      <w:marLeft w:val="0"/>
      <w:marRight w:val="0"/>
      <w:marTop w:val="0"/>
      <w:marBottom w:val="0"/>
      <w:divBdr>
        <w:top w:val="none" w:sz="0" w:space="0" w:color="auto"/>
        <w:left w:val="none" w:sz="0" w:space="0" w:color="auto"/>
        <w:bottom w:val="none" w:sz="0" w:space="0" w:color="auto"/>
        <w:right w:val="none" w:sz="0" w:space="0" w:color="auto"/>
      </w:divBdr>
    </w:div>
    <w:div w:id="810367598">
      <w:bodyDiv w:val="1"/>
      <w:marLeft w:val="0"/>
      <w:marRight w:val="0"/>
      <w:marTop w:val="0"/>
      <w:marBottom w:val="0"/>
      <w:divBdr>
        <w:top w:val="none" w:sz="0" w:space="0" w:color="auto"/>
        <w:left w:val="none" w:sz="0" w:space="0" w:color="auto"/>
        <w:bottom w:val="none" w:sz="0" w:space="0" w:color="auto"/>
        <w:right w:val="none" w:sz="0" w:space="0" w:color="auto"/>
      </w:divBdr>
    </w:div>
    <w:div w:id="828441530">
      <w:bodyDiv w:val="1"/>
      <w:marLeft w:val="0"/>
      <w:marRight w:val="0"/>
      <w:marTop w:val="0"/>
      <w:marBottom w:val="0"/>
      <w:divBdr>
        <w:top w:val="none" w:sz="0" w:space="0" w:color="auto"/>
        <w:left w:val="none" w:sz="0" w:space="0" w:color="auto"/>
        <w:bottom w:val="none" w:sz="0" w:space="0" w:color="auto"/>
        <w:right w:val="none" w:sz="0" w:space="0" w:color="auto"/>
      </w:divBdr>
    </w:div>
    <w:div w:id="833496320">
      <w:bodyDiv w:val="1"/>
      <w:marLeft w:val="0"/>
      <w:marRight w:val="0"/>
      <w:marTop w:val="0"/>
      <w:marBottom w:val="0"/>
      <w:divBdr>
        <w:top w:val="none" w:sz="0" w:space="0" w:color="auto"/>
        <w:left w:val="none" w:sz="0" w:space="0" w:color="auto"/>
        <w:bottom w:val="none" w:sz="0" w:space="0" w:color="auto"/>
        <w:right w:val="none" w:sz="0" w:space="0" w:color="auto"/>
      </w:divBdr>
    </w:div>
    <w:div w:id="854226673">
      <w:bodyDiv w:val="1"/>
      <w:marLeft w:val="0"/>
      <w:marRight w:val="0"/>
      <w:marTop w:val="0"/>
      <w:marBottom w:val="0"/>
      <w:divBdr>
        <w:top w:val="none" w:sz="0" w:space="0" w:color="auto"/>
        <w:left w:val="none" w:sz="0" w:space="0" w:color="auto"/>
        <w:bottom w:val="none" w:sz="0" w:space="0" w:color="auto"/>
        <w:right w:val="none" w:sz="0" w:space="0" w:color="auto"/>
      </w:divBdr>
    </w:div>
    <w:div w:id="857549196">
      <w:bodyDiv w:val="1"/>
      <w:marLeft w:val="0"/>
      <w:marRight w:val="0"/>
      <w:marTop w:val="0"/>
      <w:marBottom w:val="0"/>
      <w:divBdr>
        <w:top w:val="none" w:sz="0" w:space="0" w:color="auto"/>
        <w:left w:val="none" w:sz="0" w:space="0" w:color="auto"/>
        <w:bottom w:val="none" w:sz="0" w:space="0" w:color="auto"/>
        <w:right w:val="none" w:sz="0" w:space="0" w:color="auto"/>
      </w:divBdr>
    </w:div>
    <w:div w:id="869025820">
      <w:bodyDiv w:val="1"/>
      <w:marLeft w:val="0"/>
      <w:marRight w:val="0"/>
      <w:marTop w:val="0"/>
      <w:marBottom w:val="0"/>
      <w:divBdr>
        <w:top w:val="none" w:sz="0" w:space="0" w:color="auto"/>
        <w:left w:val="none" w:sz="0" w:space="0" w:color="auto"/>
        <w:bottom w:val="none" w:sz="0" w:space="0" w:color="auto"/>
        <w:right w:val="none" w:sz="0" w:space="0" w:color="auto"/>
      </w:divBdr>
    </w:div>
    <w:div w:id="882668096">
      <w:bodyDiv w:val="1"/>
      <w:marLeft w:val="0"/>
      <w:marRight w:val="0"/>
      <w:marTop w:val="0"/>
      <w:marBottom w:val="0"/>
      <w:divBdr>
        <w:top w:val="none" w:sz="0" w:space="0" w:color="auto"/>
        <w:left w:val="none" w:sz="0" w:space="0" w:color="auto"/>
        <w:bottom w:val="none" w:sz="0" w:space="0" w:color="auto"/>
        <w:right w:val="none" w:sz="0" w:space="0" w:color="auto"/>
      </w:divBdr>
    </w:div>
    <w:div w:id="900755713">
      <w:bodyDiv w:val="1"/>
      <w:marLeft w:val="0"/>
      <w:marRight w:val="0"/>
      <w:marTop w:val="0"/>
      <w:marBottom w:val="0"/>
      <w:divBdr>
        <w:top w:val="none" w:sz="0" w:space="0" w:color="auto"/>
        <w:left w:val="none" w:sz="0" w:space="0" w:color="auto"/>
        <w:bottom w:val="none" w:sz="0" w:space="0" w:color="auto"/>
        <w:right w:val="none" w:sz="0" w:space="0" w:color="auto"/>
      </w:divBdr>
    </w:div>
    <w:div w:id="928804882">
      <w:bodyDiv w:val="1"/>
      <w:marLeft w:val="0"/>
      <w:marRight w:val="0"/>
      <w:marTop w:val="0"/>
      <w:marBottom w:val="0"/>
      <w:divBdr>
        <w:top w:val="none" w:sz="0" w:space="0" w:color="auto"/>
        <w:left w:val="none" w:sz="0" w:space="0" w:color="auto"/>
        <w:bottom w:val="none" w:sz="0" w:space="0" w:color="auto"/>
        <w:right w:val="none" w:sz="0" w:space="0" w:color="auto"/>
      </w:divBdr>
      <w:divsChild>
        <w:div w:id="1662615425">
          <w:marLeft w:val="0"/>
          <w:marRight w:val="0"/>
          <w:marTop w:val="0"/>
          <w:marBottom w:val="0"/>
          <w:divBdr>
            <w:top w:val="none" w:sz="0" w:space="0" w:color="auto"/>
            <w:left w:val="none" w:sz="0" w:space="0" w:color="auto"/>
            <w:bottom w:val="none" w:sz="0" w:space="0" w:color="auto"/>
            <w:right w:val="none" w:sz="0" w:space="0" w:color="auto"/>
          </w:divBdr>
          <w:divsChild>
            <w:div w:id="702906132">
              <w:marLeft w:val="0"/>
              <w:marRight w:val="0"/>
              <w:marTop w:val="0"/>
              <w:marBottom w:val="0"/>
              <w:divBdr>
                <w:top w:val="none" w:sz="0" w:space="0" w:color="auto"/>
                <w:left w:val="none" w:sz="0" w:space="0" w:color="auto"/>
                <w:bottom w:val="none" w:sz="0" w:space="0" w:color="auto"/>
                <w:right w:val="none" w:sz="0" w:space="0" w:color="auto"/>
              </w:divBdr>
              <w:divsChild>
                <w:div w:id="6650132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4291549">
      <w:bodyDiv w:val="1"/>
      <w:marLeft w:val="0"/>
      <w:marRight w:val="0"/>
      <w:marTop w:val="0"/>
      <w:marBottom w:val="0"/>
      <w:divBdr>
        <w:top w:val="none" w:sz="0" w:space="0" w:color="auto"/>
        <w:left w:val="none" w:sz="0" w:space="0" w:color="auto"/>
        <w:bottom w:val="none" w:sz="0" w:space="0" w:color="auto"/>
        <w:right w:val="none" w:sz="0" w:space="0" w:color="auto"/>
      </w:divBdr>
    </w:div>
    <w:div w:id="936399632">
      <w:bodyDiv w:val="1"/>
      <w:marLeft w:val="0"/>
      <w:marRight w:val="0"/>
      <w:marTop w:val="0"/>
      <w:marBottom w:val="0"/>
      <w:divBdr>
        <w:top w:val="none" w:sz="0" w:space="0" w:color="auto"/>
        <w:left w:val="none" w:sz="0" w:space="0" w:color="auto"/>
        <w:bottom w:val="none" w:sz="0" w:space="0" w:color="auto"/>
        <w:right w:val="none" w:sz="0" w:space="0" w:color="auto"/>
      </w:divBdr>
    </w:div>
    <w:div w:id="946159604">
      <w:bodyDiv w:val="1"/>
      <w:marLeft w:val="0"/>
      <w:marRight w:val="0"/>
      <w:marTop w:val="0"/>
      <w:marBottom w:val="0"/>
      <w:divBdr>
        <w:top w:val="none" w:sz="0" w:space="0" w:color="auto"/>
        <w:left w:val="none" w:sz="0" w:space="0" w:color="auto"/>
        <w:bottom w:val="none" w:sz="0" w:space="0" w:color="auto"/>
        <w:right w:val="none" w:sz="0" w:space="0" w:color="auto"/>
      </w:divBdr>
    </w:div>
    <w:div w:id="959411411">
      <w:bodyDiv w:val="1"/>
      <w:marLeft w:val="0"/>
      <w:marRight w:val="0"/>
      <w:marTop w:val="0"/>
      <w:marBottom w:val="0"/>
      <w:divBdr>
        <w:top w:val="none" w:sz="0" w:space="0" w:color="auto"/>
        <w:left w:val="none" w:sz="0" w:space="0" w:color="auto"/>
        <w:bottom w:val="none" w:sz="0" w:space="0" w:color="auto"/>
        <w:right w:val="none" w:sz="0" w:space="0" w:color="auto"/>
      </w:divBdr>
    </w:div>
    <w:div w:id="1009599525">
      <w:bodyDiv w:val="1"/>
      <w:marLeft w:val="0"/>
      <w:marRight w:val="0"/>
      <w:marTop w:val="0"/>
      <w:marBottom w:val="0"/>
      <w:divBdr>
        <w:top w:val="none" w:sz="0" w:space="0" w:color="auto"/>
        <w:left w:val="none" w:sz="0" w:space="0" w:color="auto"/>
        <w:bottom w:val="none" w:sz="0" w:space="0" w:color="auto"/>
        <w:right w:val="none" w:sz="0" w:space="0" w:color="auto"/>
      </w:divBdr>
    </w:div>
    <w:div w:id="1072393929">
      <w:bodyDiv w:val="1"/>
      <w:marLeft w:val="0"/>
      <w:marRight w:val="0"/>
      <w:marTop w:val="0"/>
      <w:marBottom w:val="0"/>
      <w:divBdr>
        <w:top w:val="none" w:sz="0" w:space="0" w:color="auto"/>
        <w:left w:val="none" w:sz="0" w:space="0" w:color="auto"/>
        <w:bottom w:val="none" w:sz="0" w:space="0" w:color="auto"/>
        <w:right w:val="none" w:sz="0" w:space="0" w:color="auto"/>
      </w:divBdr>
    </w:div>
    <w:div w:id="1225944956">
      <w:bodyDiv w:val="1"/>
      <w:marLeft w:val="0"/>
      <w:marRight w:val="0"/>
      <w:marTop w:val="0"/>
      <w:marBottom w:val="0"/>
      <w:divBdr>
        <w:top w:val="none" w:sz="0" w:space="0" w:color="auto"/>
        <w:left w:val="none" w:sz="0" w:space="0" w:color="auto"/>
        <w:bottom w:val="none" w:sz="0" w:space="0" w:color="auto"/>
        <w:right w:val="none" w:sz="0" w:space="0" w:color="auto"/>
      </w:divBdr>
    </w:div>
    <w:div w:id="1232426045">
      <w:bodyDiv w:val="1"/>
      <w:marLeft w:val="0"/>
      <w:marRight w:val="0"/>
      <w:marTop w:val="0"/>
      <w:marBottom w:val="0"/>
      <w:divBdr>
        <w:top w:val="none" w:sz="0" w:space="0" w:color="auto"/>
        <w:left w:val="none" w:sz="0" w:space="0" w:color="auto"/>
        <w:bottom w:val="none" w:sz="0" w:space="0" w:color="auto"/>
        <w:right w:val="none" w:sz="0" w:space="0" w:color="auto"/>
      </w:divBdr>
    </w:div>
    <w:div w:id="1247419573">
      <w:bodyDiv w:val="1"/>
      <w:marLeft w:val="0"/>
      <w:marRight w:val="0"/>
      <w:marTop w:val="0"/>
      <w:marBottom w:val="0"/>
      <w:divBdr>
        <w:top w:val="none" w:sz="0" w:space="0" w:color="auto"/>
        <w:left w:val="none" w:sz="0" w:space="0" w:color="auto"/>
        <w:bottom w:val="none" w:sz="0" w:space="0" w:color="auto"/>
        <w:right w:val="none" w:sz="0" w:space="0" w:color="auto"/>
      </w:divBdr>
    </w:div>
    <w:div w:id="1259825414">
      <w:bodyDiv w:val="1"/>
      <w:marLeft w:val="0"/>
      <w:marRight w:val="0"/>
      <w:marTop w:val="0"/>
      <w:marBottom w:val="0"/>
      <w:divBdr>
        <w:top w:val="none" w:sz="0" w:space="0" w:color="auto"/>
        <w:left w:val="none" w:sz="0" w:space="0" w:color="auto"/>
        <w:bottom w:val="none" w:sz="0" w:space="0" w:color="auto"/>
        <w:right w:val="none" w:sz="0" w:space="0" w:color="auto"/>
      </w:divBdr>
    </w:div>
    <w:div w:id="1264151790">
      <w:bodyDiv w:val="1"/>
      <w:marLeft w:val="0"/>
      <w:marRight w:val="0"/>
      <w:marTop w:val="0"/>
      <w:marBottom w:val="0"/>
      <w:divBdr>
        <w:top w:val="none" w:sz="0" w:space="0" w:color="auto"/>
        <w:left w:val="none" w:sz="0" w:space="0" w:color="auto"/>
        <w:bottom w:val="none" w:sz="0" w:space="0" w:color="auto"/>
        <w:right w:val="none" w:sz="0" w:space="0" w:color="auto"/>
      </w:divBdr>
    </w:div>
    <w:div w:id="1331249268">
      <w:bodyDiv w:val="1"/>
      <w:marLeft w:val="0"/>
      <w:marRight w:val="0"/>
      <w:marTop w:val="0"/>
      <w:marBottom w:val="0"/>
      <w:divBdr>
        <w:top w:val="none" w:sz="0" w:space="0" w:color="auto"/>
        <w:left w:val="none" w:sz="0" w:space="0" w:color="auto"/>
        <w:bottom w:val="none" w:sz="0" w:space="0" w:color="auto"/>
        <w:right w:val="none" w:sz="0" w:space="0" w:color="auto"/>
      </w:divBdr>
      <w:divsChild>
        <w:div w:id="1960991732">
          <w:marLeft w:val="0"/>
          <w:marRight w:val="0"/>
          <w:marTop w:val="0"/>
          <w:marBottom w:val="0"/>
          <w:divBdr>
            <w:top w:val="none" w:sz="0" w:space="0" w:color="auto"/>
            <w:left w:val="none" w:sz="0" w:space="0" w:color="auto"/>
            <w:bottom w:val="none" w:sz="0" w:space="0" w:color="auto"/>
            <w:right w:val="none" w:sz="0" w:space="0" w:color="auto"/>
          </w:divBdr>
          <w:divsChild>
            <w:div w:id="1477720571">
              <w:marLeft w:val="0"/>
              <w:marRight w:val="0"/>
              <w:marTop w:val="0"/>
              <w:marBottom w:val="0"/>
              <w:divBdr>
                <w:top w:val="none" w:sz="0" w:space="0" w:color="auto"/>
                <w:left w:val="none" w:sz="0" w:space="0" w:color="auto"/>
                <w:bottom w:val="none" w:sz="0" w:space="0" w:color="auto"/>
                <w:right w:val="none" w:sz="0" w:space="0" w:color="auto"/>
              </w:divBdr>
              <w:divsChild>
                <w:div w:id="1987841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2022060">
      <w:bodyDiv w:val="1"/>
      <w:marLeft w:val="0"/>
      <w:marRight w:val="0"/>
      <w:marTop w:val="0"/>
      <w:marBottom w:val="0"/>
      <w:divBdr>
        <w:top w:val="none" w:sz="0" w:space="0" w:color="auto"/>
        <w:left w:val="none" w:sz="0" w:space="0" w:color="auto"/>
        <w:bottom w:val="none" w:sz="0" w:space="0" w:color="auto"/>
        <w:right w:val="none" w:sz="0" w:space="0" w:color="auto"/>
      </w:divBdr>
    </w:div>
    <w:div w:id="1336956188">
      <w:bodyDiv w:val="1"/>
      <w:marLeft w:val="0"/>
      <w:marRight w:val="0"/>
      <w:marTop w:val="0"/>
      <w:marBottom w:val="0"/>
      <w:divBdr>
        <w:top w:val="none" w:sz="0" w:space="0" w:color="auto"/>
        <w:left w:val="none" w:sz="0" w:space="0" w:color="auto"/>
        <w:bottom w:val="none" w:sz="0" w:space="0" w:color="auto"/>
        <w:right w:val="none" w:sz="0" w:space="0" w:color="auto"/>
      </w:divBdr>
    </w:div>
    <w:div w:id="1343242687">
      <w:bodyDiv w:val="1"/>
      <w:marLeft w:val="0"/>
      <w:marRight w:val="0"/>
      <w:marTop w:val="0"/>
      <w:marBottom w:val="0"/>
      <w:divBdr>
        <w:top w:val="none" w:sz="0" w:space="0" w:color="auto"/>
        <w:left w:val="none" w:sz="0" w:space="0" w:color="auto"/>
        <w:bottom w:val="none" w:sz="0" w:space="0" w:color="auto"/>
        <w:right w:val="none" w:sz="0" w:space="0" w:color="auto"/>
      </w:divBdr>
    </w:div>
    <w:div w:id="1373192983">
      <w:bodyDiv w:val="1"/>
      <w:marLeft w:val="0"/>
      <w:marRight w:val="0"/>
      <w:marTop w:val="0"/>
      <w:marBottom w:val="0"/>
      <w:divBdr>
        <w:top w:val="none" w:sz="0" w:space="0" w:color="auto"/>
        <w:left w:val="none" w:sz="0" w:space="0" w:color="auto"/>
        <w:bottom w:val="none" w:sz="0" w:space="0" w:color="auto"/>
        <w:right w:val="none" w:sz="0" w:space="0" w:color="auto"/>
      </w:divBdr>
    </w:div>
    <w:div w:id="1386415204">
      <w:bodyDiv w:val="1"/>
      <w:marLeft w:val="0"/>
      <w:marRight w:val="0"/>
      <w:marTop w:val="0"/>
      <w:marBottom w:val="0"/>
      <w:divBdr>
        <w:top w:val="none" w:sz="0" w:space="0" w:color="auto"/>
        <w:left w:val="none" w:sz="0" w:space="0" w:color="auto"/>
        <w:bottom w:val="none" w:sz="0" w:space="0" w:color="auto"/>
        <w:right w:val="none" w:sz="0" w:space="0" w:color="auto"/>
      </w:divBdr>
    </w:div>
    <w:div w:id="1394498313">
      <w:bodyDiv w:val="1"/>
      <w:marLeft w:val="0"/>
      <w:marRight w:val="0"/>
      <w:marTop w:val="0"/>
      <w:marBottom w:val="0"/>
      <w:divBdr>
        <w:top w:val="none" w:sz="0" w:space="0" w:color="auto"/>
        <w:left w:val="none" w:sz="0" w:space="0" w:color="auto"/>
        <w:bottom w:val="none" w:sz="0" w:space="0" w:color="auto"/>
        <w:right w:val="none" w:sz="0" w:space="0" w:color="auto"/>
      </w:divBdr>
      <w:divsChild>
        <w:div w:id="927007663">
          <w:marLeft w:val="0"/>
          <w:marRight w:val="0"/>
          <w:marTop w:val="0"/>
          <w:marBottom w:val="0"/>
          <w:divBdr>
            <w:top w:val="none" w:sz="0" w:space="0" w:color="auto"/>
            <w:left w:val="none" w:sz="0" w:space="0" w:color="auto"/>
            <w:bottom w:val="none" w:sz="0" w:space="0" w:color="auto"/>
            <w:right w:val="none" w:sz="0" w:space="0" w:color="auto"/>
          </w:divBdr>
          <w:divsChild>
            <w:div w:id="798301417">
              <w:marLeft w:val="0"/>
              <w:marRight w:val="0"/>
              <w:marTop w:val="0"/>
              <w:marBottom w:val="0"/>
              <w:divBdr>
                <w:top w:val="none" w:sz="0" w:space="0" w:color="auto"/>
                <w:left w:val="none" w:sz="0" w:space="0" w:color="auto"/>
                <w:bottom w:val="none" w:sz="0" w:space="0" w:color="auto"/>
                <w:right w:val="none" w:sz="0" w:space="0" w:color="auto"/>
              </w:divBdr>
              <w:divsChild>
                <w:div w:id="17795260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2779732">
      <w:bodyDiv w:val="1"/>
      <w:marLeft w:val="0"/>
      <w:marRight w:val="0"/>
      <w:marTop w:val="0"/>
      <w:marBottom w:val="0"/>
      <w:divBdr>
        <w:top w:val="none" w:sz="0" w:space="0" w:color="auto"/>
        <w:left w:val="none" w:sz="0" w:space="0" w:color="auto"/>
        <w:bottom w:val="none" w:sz="0" w:space="0" w:color="auto"/>
        <w:right w:val="none" w:sz="0" w:space="0" w:color="auto"/>
      </w:divBdr>
    </w:div>
    <w:div w:id="1442644083">
      <w:bodyDiv w:val="1"/>
      <w:marLeft w:val="0"/>
      <w:marRight w:val="0"/>
      <w:marTop w:val="0"/>
      <w:marBottom w:val="0"/>
      <w:divBdr>
        <w:top w:val="none" w:sz="0" w:space="0" w:color="auto"/>
        <w:left w:val="none" w:sz="0" w:space="0" w:color="auto"/>
        <w:bottom w:val="none" w:sz="0" w:space="0" w:color="auto"/>
        <w:right w:val="none" w:sz="0" w:space="0" w:color="auto"/>
      </w:divBdr>
    </w:div>
    <w:div w:id="1455832803">
      <w:bodyDiv w:val="1"/>
      <w:marLeft w:val="0"/>
      <w:marRight w:val="0"/>
      <w:marTop w:val="0"/>
      <w:marBottom w:val="0"/>
      <w:divBdr>
        <w:top w:val="none" w:sz="0" w:space="0" w:color="auto"/>
        <w:left w:val="none" w:sz="0" w:space="0" w:color="auto"/>
        <w:bottom w:val="none" w:sz="0" w:space="0" w:color="auto"/>
        <w:right w:val="none" w:sz="0" w:space="0" w:color="auto"/>
      </w:divBdr>
    </w:div>
    <w:div w:id="1458446468">
      <w:bodyDiv w:val="1"/>
      <w:marLeft w:val="0"/>
      <w:marRight w:val="0"/>
      <w:marTop w:val="0"/>
      <w:marBottom w:val="0"/>
      <w:divBdr>
        <w:top w:val="none" w:sz="0" w:space="0" w:color="auto"/>
        <w:left w:val="none" w:sz="0" w:space="0" w:color="auto"/>
        <w:bottom w:val="none" w:sz="0" w:space="0" w:color="auto"/>
        <w:right w:val="none" w:sz="0" w:space="0" w:color="auto"/>
      </w:divBdr>
    </w:div>
    <w:div w:id="1459252225">
      <w:bodyDiv w:val="1"/>
      <w:marLeft w:val="0"/>
      <w:marRight w:val="0"/>
      <w:marTop w:val="0"/>
      <w:marBottom w:val="0"/>
      <w:divBdr>
        <w:top w:val="none" w:sz="0" w:space="0" w:color="auto"/>
        <w:left w:val="none" w:sz="0" w:space="0" w:color="auto"/>
        <w:bottom w:val="none" w:sz="0" w:space="0" w:color="auto"/>
        <w:right w:val="none" w:sz="0" w:space="0" w:color="auto"/>
      </w:divBdr>
    </w:div>
    <w:div w:id="1466655317">
      <w:bodyDiv w:val="1"/>
      <w:marLeft w:val="0"/>
      <w:marRight w:val="0"/>
      <w:marTop w:val="0"/>
      <w:marBottom w:val="0"/>
      <w:divBdr>
        <w:top w:val="none" w:sz="0" w:space="0" w:color="auto"/>
        <w:left w:val="none" w:sz="0" w:space="0" w:color="auto"/>
        <w:bottom w:val="none" w:sz="0" w:space="0" w:color="auto"/>
        <w:right w:val="none" w:sz="0" w:space="0" w:color="auto"/>
      </w:divBdr>
    </w:div>
    <w:div w:id="1482697583">
      <w:bodyDiv w:val="1"/>
      <w:marLeft w:val="0"/>
      <w:marRight w:val="0"/>
      <w:marTop w:val="0"/>
      <w:marBottom w:val="0"/>
      <w:divBdr>
        <w:top w:val="none" w:sz="0" w:space="0" w:color="auto"/>
        <w:left w:val="none" w:sz="0" w:space="0" w:color="auto"/>
        <w:bottom w:val="none" w:sz="0" w:space="0" w:color="auto"/>
        <w:right w:val="none" w:sz="0" w:space="0" w:color="auto"/>
      </w:divBdr>
    </w:div>
    <w:div w:id="1484082438">
      <w:bodyDiv w:val="1"/>
      <w:marLeft w:val="0"/>
      <w:marRight w:val="0"/>
      <w:marTop w:val="0"/>
      <w:marBottom w:val="0"/>
      <w:divBdr>
        <w:top w:val="none" w:sz="0" w:space="0" w:color="auto"/>
        <w:left w:val="none" w:sz="0" w:space="0" w:color="auto"/>
        <w:bottom w:val="none" w:sz="0" w:space="0" w:color="auto"/>
        <w:right w:val="none" w:sz="0" w:space="0" w:color="auto"/>
      </w:divBdr>
    </w:div>
    <w:div w:id="1535970372">
      <w:bodyDiv w:val="1"/>
      <w:marLeft w:val="0"/>
      <w:marRight w:val="0"/>
      <w:marTop w:val="0"/>
      <w:marBottom w:val="0"/>
      <w:divBdr>
        <w:top w:val="none" w:sz="0" w:space="0" w:color="auto"/>
        <w:left w:val="none" w:sz="0" w:space="0" w:color="auto"/>
        <w:bottom w:val="none" w:sz="0" w:space="0" w:color="auto"/>
        <w:right w:val="none" w:sz="0" w:space="0" w:color="auto"/>
      </w:divBdr>
    </w:div>
    <w:div w:id="1544439672">
      <w:bodyDiv w:val="1"/>
      <w:marLeft w:val="0"/>
      <w:marRight w:val="0"/>
      <w:marTop w:val="0"/>
      <w:marBottom w:val="0"/>
      <w:divBdr>
        <w:top w:val="none" w:sz="0" w:space="0" w:color="auto"/>
        <w:left w:val="none" w:sz="0" w:space="0" w:color="auto"/>
        <w:bottom w:val="none" w:sz="0" w:space="0" w:color="auto"/>
        <w:right w:val="none" w:sz="0" w:space="0" w:color="auto"/>
      </w:divBdr>
    </w:div>
    <w:div w:id="1571580028">
      <w:bodyDiv w:val="1"/>
      <w:marLeft w:val="0"/>
      <w:marRight w:val="0"/>
      <w:marTop w:val="0"/>
      <w:marBottom w:val="0"/>
      <w:divBdr>
        <w:top w:val="none" w:sz="0" w:space="0" w:color="auto"/>
        <w:left w:val="none" w:sz="0" w:space="0" w:color="auto"/>
        <w:bottom w:val="none" w:sz="0" w:space="0" w:color="auto"/>
        <w:right w:val="none" w:sz="0" w:space="0" w:color="auto"/>
      </w:divBdr>
    </w:div>
    <w:div w:id="1579049404">
      <w:bodyDiv w:val="1"/>
      <w:marLeft w:val="0"/>
      <w:marRight w:val="0"/>
      <w:marTop w:val="0"/>
      <w:marBottom w:val="0"/>
      <w:divBdr>
        <w:top w:val="none" w:sz="0" w:space="0" w:color="auto"/>
        <w:left w:val="none" w:sz="0" w:space="0" w:color="auto"/>
        <w:bottom w:val="none" w:sz="0" w:space="0" w:color="auto"/>
        <w:right w:val="none" w:sz="0" w:space="0" w:color="auto"/>
      </w:divBdr>
    </w:div>
    <w:div w:id="1627925358">
      <w:bodyDiv w:val="1"/>
      <w:marLeft w:val="0"/>
      <w:marRight w:val="0"/>
      <w:marTop w:val="0"/>
      <w:marBottom w:val="0"/>
      <w:divBdr>
        <w:top w:val="none" w:sz="0" w:space="0" w:color="auto"/>
        <w:left w:val="none" w:sz="0" w:space="0" w:color="auto"/>
        <w:bottom w:val="none" w:sz="0" w:space="0" w:color="auto"/>
        <w:right w:val="none" w:sz="0" w:space="0" w:color="auto"/>
      </w:divBdr>
    </w:div>
    <w:div w:id="1660226598">
      <w:bodyDiv w:val="1"/>
      <w:marLeft w:val="0"/>
      <w:marRight w:val="0"/>
      <w:marTop w:val="0"/>
      <w:marBottom w:val="0"/>
      <w:divBdr>
        <w:top w:val="none" w:sz="0" w:space="0" w:color="auto"/>
        <w:left w:val="none" w:sz="0" w:space="0" w:color="auto"/>
        <w:bottom w:val="none" w:sz="0" w:space="0" w:color="auto"/>
        <w:right w:val="none" w:sz="0" w:space="0" w:color="auto"/>
      </w:divBdr>
      <w:divsChild>
        <w:div w:id="568419241">
          <w:marLeft w:val="0"/>
          <w:marRight w:val="0"/>
          <w:marTop w:val="0"/>
          <w:marBottom w:val="0"/>
          <w:divBdr>
            <w:top w:val="none" w:sz="0" w:space="0" w:color="auto"/>
            <w:left w:val="none" w:sz="0" w:space="0" w:color="auto"/>
            <w:bottom w:val="none" w:sz="0" w:space="0" w:color="auto"/>
            <w:right w:val="none" w:sz="0" w:space="0" w:color="auto"/>
          </w:divBdr>
          <w:divsChild>
            <w:div w:id="1081174017">
              <w:marLeft w:val="0"/>
              <w:marRight w:val="0"/>
              <w:marTop w:val="0"/>
              <w:marBottom w:val="0"/>
              <w:divBdr>
                <w:top w:val="none" w:sz="0" w:space="0" w:color="auto"/>
                <w:left w:val="none" w:sz="0" w:space="0" w:color="auto"/>
                <w:bottom w:val="none" w:sz="0" w:space="0" w:color="auto"/>
                <w:right w:val="none" w:sz="0" w:space="0" w:color="auto"/>
              </w:divBdr>
              <w:divsChild>
                <w:div w:id="15810181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70719688">
      <w:bodyDiv w:val="1"/>
      <w:marLeft w:val="0"/>
      <w:marRight w:val="0"/>
      <w:marTop w:val="0"/>
      <w:marBottom w:val="0"/>
      <w:divBdr>
        <w:top w:val="none" w:sz="0" w:space="0" w:color="auto"/>
        <w:left w:val="none" w:sz="0" w:space="0" w:color="auto"/>
        <w:bottom w:val="none" w:sz="0" w:space="0" w:color="auto"/>
        <w:right w:val="none" w:sz="0" w:space="0" w:color="auto"/>
      </w:divBdr>
    </w:div>
    <w:div w:id="1689335647">
      <w:bodyDiv w:val="1"/>
      <w:marLeft w:val="0"/>
      <w:marRight w:val="0"/>
      <w:marTop w:val="0"/>
      <w:marBottom w:val="0"/>
      <w:divBdr>
        <w:top w:val="none" w:sz="0" w:space="0" w:color="auto"/>
        <w:left w:val="none" w:sz="0" w:space="0" w:color="auto"/>
        <w:bottom w:val="none" w:sz="0" w:space="0" w:color="auto"/>
        <w:right w:val="none" w:sz="0" w:space="0" w:color="auto"/>
      </w:divBdr>
    </w:div>
    <w:div w:id="1700004196">
      <w:bodyDiv w:val="1"/>
      <w:marLeft w:val="0"/>
      <w:marRight w:val="0"/>
      <w:marTop w:val="0"/>
      <w:marBottom w:val="0"/>
      <w:divBdr>
        <w:top w:val="none" w:sz="0" w:space="0" w:color="auto"/>
        <w:left w:val="none" w:sz="0" w:space="0" w:color="auto"/>
        <w:bottom w:val="none" w:sz="0" w:space="0" w:color="auto"/>
        <w:right w:val="none" w:sz="0" w:space="0" w:color="auto"/>
      </w:divBdr>
    </w:div>
    <w:div w:id="1713309246">
      <w:bodyDiv w:val="1"/>
      <w:marLeft w:val="0"/>
      <w:marRight w:val="0"/>
      <w:marTop w:val="0"/>
      <w:marBottom w:val="0"/>
      <w:divBdr>
        <w:top w:val="none" w:sz="0" w:space="0" w:color="auto"/>
        <w:left w:val="none" w:sz="0" w:space="0" w:color="auto"/>
        <w:bottom w:val="none" w:sz="0" w:space="0" w:color="auto"/>
        <w:right w:val="none" w:sz="0" w:space="0" w:color="auto"/>
      </w:divBdr>
    </w:div>
    <w:div w:id="1741899887">
      <w:bodyDiv w:val="1"/>
      <w:marLeft w:val="0"/>
      <w:marRight w:val="0"/>
      <w:marTop w:val="0"/>
      <w:marBottom w:val="0"/>
      <w:divBdr>
        <w:top w:val="none" w:sz="0" w:space="0" w:color="auto"/>
        <w:left w:val="none" w:sz="0" w:space="0" w:color="auto"/>
        <w:bottom w:val="none" w:sz="0" w:space="0" w:color="auto"/>
        <w:right w:val="none" w:sz="0" w:space="0" w:color="auto"/>
      </w:divBdr>
      <w:divsChild>
        <w:div w:id="238752143">
          <w:marLeft w:val="0"/>
          <w:marRight w:val="0"/>
          <w:marTop w:val="0"/>
          <w:marBottom w:val="0"/>
          <w:divBdr>
            <w:top w:val="none" w:sz="0" w:space="0" w:color="auto"/>
            <w:left w:val="none" w:sz="0" w:space="0" w:color="auto"/>
            <w:bottom w:val="none" w:sz="0" w:space="0" w:color="auto"/>
            <w:right w:val="none" w:sz="0" w:space="0" w:color="auto"/>
          </w:divBdr>
        </w:div>
        <w:div w:id="475143089">
          <w:marLeft w:val="0"/>
          <w:marRight w:val="0"/>
          <w:marTop w:val="0"/>
          <w:marBottom w:val="0"/>
          <w:divBdr>
            <w:top w:val="none" w:sz="0" w:space="0" w:color="auto"/>
            <w:left w:val="none" w:sz="0" w:space="0" w:color="auto"/>
            <w:bottom w:val="none" w:sz="0" w:space="0" w:color="auto"/>
            <w:right w:val="none" w:sz="0" w:space="0" w:color="auto"/>
          </w:divBdr>
        </w:div>
        <w:div w:id="1233933849">
          <w:marLeft w:val="0"/>
          <w:marRight w:val="0"/>
          <w:marTop w:val="0"/>
          <w:marBottom w:val="0"/>
          <w:divBdr>
            <w:top w:val="none" w:sz="0" w:space="0" w:color="auto"/>
            <w:left w:val="none" w:sz="0" w:space="0" w:color="auto"/>
            <w:bottom w:val="none" w:sz="0" w:space="0" w:color="auto"/>
            <w:right w:val="none" w:sz="0" w:space="0" w:color="auto"/>
          </w:divBdr>
        </w:div>
        <w:div w:id="1607729562">
          <w:marLeft w:val="0"/>
          <w:marRight w:val="0"/>
          <w:marTop w:val="0"/>
          <w:marBottom w:val="0"/>
          <w:divBdr>
            <w:top w:val="none" w:sz="0" w:space="0" w:color="auto"/>
            <w:left w:val="none" w:sz="0" w:space="0" w:color="auto"/>
            <w:bottom w:val="none" w:sz="0" w:space="0" w:color="auto"/>
            <w:right w:val="none" w:sz="0" w:space="0" w:color="auto"/>
          </w:divBdr>
        </w:div>
        <w:div w:id="1716153517">
          <w:marLeft w:val="0"/>
          <w:marRight w:val="0"/>
          <w:marTop w:val="0"/>
          <w:marBottom w:val="0"/>
          <w:divBdr>
            <w:top w:val="none" w:sz="0" w:space="0" w:color="auto"/>
            <w:left w:val="none" w:sz="0" w:space="0" w:color="auto"/>
            <w:bottom w:val="none" w:sz="0" w:space="0" w:color="auto"/>
            <w:right w:val="none" w:sz="0" w:space="0" w:color="auto"/>
          </w:divBdr>
        </w:div>
        <w:div w:id="1839998353">
          <w:marLeft w:val="0"/>
          <w:marRight w:val="0"/>
          <w:marTop w:val="0"/>
          <w:marBottom w:val="0"/>
          <w:divBdr>
            <w:top w:val="none" w:sz="0" w:space="0" w:color="auto"/>
            <w:left w:val="none" w:sz="0" w:space="0" w:color="auto"/>
            <w:bottom w:val="none" w:sz="0" w:space="0" w:color="auto"/>
            <w:right w:val="none" w:sz="0" w:space="0" w:color="auto"/>
          </w:divBdr>
        </w:div>
      </w:divsChild>
    </w:div>
    <w:div w:id="1772241129">
      <w:bodyDiv w:val="1"/>
      <w:marLeft w:val="0"/>
      <w:marRight w:val="0"/>
      <w:marTop w:val="0"/>
      <w:marBottom w:val="0"/>
      <w:divBdr>
        <w:top w:val="none" w:sz="0" w:space="0" w:color="auto"/>
        <w:left w:val="none" w:sz="0" w:space="0" w:color="auto"/>
        <w:bottom w:val="none" w:sz="0" w:space="0" w:color="auto"/>
        <w:right w:val="none" w:sz="0" w:space="0" w:color="auto"/>
      </w:divBdr>
      <w:divsChild>
        <w:div w:id="1977560680">
          <w:marLeft w:val="0"/>
          <w:marRight w:val="0"/>
          <w:marTop w:val="0"/>
          <w:marBottom w:val="0"/>
          <w:divBdr>
            <w:top w:val="none" w:sz="0" w:space="0" w:color="auto"/>
            <w:left w:val="none" w:sz="0" w:space="0" w:color="auto"/>
            <w:bottom w:val="none" w:sz="0" w:space="0" w:color="auto"/>
            <w:right w:val="none" w:sz="0" w:space="0" w:color="auto"/>
          </w:divBdr>
          <w:divsChild>
            <w:div w:id="1479110280">
              <w:marLeft w:val="0"/>
              <w:marRight w:val="0"/>
              <w:marTop w:val="0"/>
              <w:marBottom w:val="0"/>
              <w:divBdr>
                <w:top w:val="none" w:sz="0" w:space="0" w:color="auto"/>
                <w:left w:val="none" w:sz="0" w:space="0" w:color="auto"/>
                <w:bottom w:val="none" w:sz="0" w:space="0" w:color="auto"/>
                <w:right w:val="none" w:sz="0" w:space="0" w:color="auto"/>
              </w:divBdr>
              <w:divsChild>
                <w:div w:id="1161627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7944627">
      <w:bodyDiv w:val="1"/>
      <w:marLeft w:val="0"/>
      <w:marRight w:val="0"/>
      <w:marTop w:val="0"/>
      <w:marBottom w:val="0"/>
      <w:divBdr>
        <w:top w:val="none" w:sz="0" w:space="0" w:color="auto"/>
        <w:left w:val="none" w:sz="0" w:space="0" w:color="auto"/>
        <w:bottom w:val="none" w:sz="0" w:space="0" w:color="auto"/>
        <w:right w:val="none" w:sz="0" w:space="0" w:color="auto"/>
      </w:divBdr>
    </w:div>
    <w:div w:id="1779786724">
      <w:bodyDiv w:val="1"/>
      <w:marLeft w:val="0"/>
      <w:marRight w:val="0"/>
      <w:marTop w:val="0"/>
      <w:marBottom w:val="0"/>
      <w:divBdr>
        <w:top w:val="none" w:sz="0" w:space="0" w:color="auto"/>
        <w:left w:val="none" w:sz="0" w:space="0" w:color="auto"/>
        <w:bottom w:val="none" w:sz="0" w:space="0" w:color="auto"/>
        <w:right w:val="none" w:sz="0" w:space="0" w:color="auto"/>
      </w:divBdr>
    </w:div>
    <w:div w:id="1781489875">
      <w:bodyDiv w:val="1"/>
      <w:marLeft w:val="0"/>
      <w:marRight w:val="0"/>
      <w:marTop w:val="0"/>
      <w:marBottom w:val="0"/>
      <w:divBdr>
        <w:top w:val="none" w:sz="0" w:space="0" w:color="auto"/>
        <w:left w:val="none" w:sz="0" w:space="0" w:color="auto"/>
        <w:bottom w:val="none" w:sz="0" w:space="0" w:color="auto"/>
        <w:right w:val="none" w:sz="0" w:space="0" w:color="auto"/>
      </w:divBdr>
    </w:div>
    <w:div w:id="1787499148">
      <w:bodyDiv w:val="1"/>
      <w:marLeft w:val="0"/>
      <w:marRight w:val="0"/>
      <w:marTop w:val="0"/>
      <w:marBottom w:val="0"/>
      <w:divBdr>
        <w:top w:val="none" w:sz="0" w:space="0" w:color="auto"/>
        <w:left w:val="none" w:sz="0" w:space="0" w:color="auto"/>
        <w:bottom w:val="none" w:sz="0" w:space="0" w:color="auto"/>
        <w:right w:val="none" w:sz="0" w:space="0" w:color="auto"/>
      </w:divBdr>
      <w:divsChild>
        <w:div w:id="1082407776">
          <w:marLeft w:val="0"/>
          <w:marRight w:val="0"/>
          <w:marTop w:val="0"/>
          <w:marBottom w:val="0"/>
          <w:divBdr>
            <w:top w:val="none" w:sz="0" w:space="0" w:color="auto"/>
            <w:left w:val="none" w:sz="0" w:space="0" w:color="auto"/>
            <w:bottom w:val="none" w:sz="0" w:space="0" w:color="auto"/>
            <w:right w:val="none" w:sz="0" w:space="0" w:color="auto"/>
          </w:divBdr>
          <w:divsChild>
            <w:div w:id="443427367">
              <w:marLeft w:val="0"/>
              <w:marRight w:val="0"/>
              <w:marTop w:val="0"/>
              <w:marBottom w:val="0"/>
              <w:divBdr>
                <w:top w:val="none" w:sz="0" w:space="0" w:color="auto"/>
                <w:left w:val="none" w:sz="0" w:space="0" w:color="auto"/>
                <w:bottom w:val="none" w:sz="0" w:space="0" w:color="auto"/>
                <w:right w:val="none" w:sz="0" w:space="0" w:color="auto"/>
              </w:divBdr>
              <w:divsChild>
                <w:div w:id="787237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8544221">
      <w:bodyDiv w:val="1"/>
      <w:marLeft w:val="0"/>
      <w:marRight w:val="0"/>
      <w:marTop w:val="0"/>
      <w:marBottom w:val="0"/>
      <w:divBdr>
        <w:top w:val="none" w:sz="0" w:space="0" w:color="auto"/>
        <w:left w:val="none" w:sz="0" w:space="0" w:color="auto"/>
        <w:bottom w:val="none" w:sz="0" w:space="0" w:color="auto"/>
        <w:right w:val="none" w:sz="0" w:space="0" w:color="auto"/>
      </w:divBdr>
      <w:divsChild>
        <w:div w:id="1587573397">
          <w:marLeft w:val="0"/>
          <w:marRight w:val="0"/>
          <w:marTop w:val="0"/>
          <w:marBottom w:val="0"/>
          <w:divBdr>
            <w:top w:val="none" w:sz="0" w:space="0" w:color="auto"/>
            <w:left w:val="none" w:sz="0" w:space="0" w:color="auto"/>
            <w:bottom w:val="none" w:sz="0" w:space="0" w:color="auto"/>
            <w:right w:val="none" w:sz="0" w:space="0" w:color="auto"/>
          </w:divBdr>
          <w:divsChild>
            <w:div w:id="2141606900">
              <w:marLeft w:val="0"/>
              <w:marRight w:val="0"/>
              <w:marTop w:val="0"/>
              <w:marBottom w:val="0"/>
              <w:divBdr>
                <w:top w:val="none" w:sz="0" w:space="0" w:color="auto"/>
                <w:left w:val="none" w:sz="0" w:space="0" w:color="auto"/>
                <w:bottom w:val="none" w:sz="0" w:space="0" w:color="auto"/>
                <w:right w:val="none" w:sz="0" w:space="0" w:color="auto"/>
              </w:divBdr>
              <w:divsChild>
                <w:div w:id="13516451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3595632">
      <w:bodyDiv w:val="1"/>
      <w:marLeft w:val="0"/>
      <w:marRight w:val="0"/>
      <w:marTop w:val="0"/>
      <w:marBottom w:val="0"/>
      <w:divBdr>
        <w:top w:val="none" w:sz="0" w:space="0" w:color="auto"/>
        <w:left w:val="none" w:sz="0" w:space="0" w:color="auto"/>
        <w:bottom w:val="none" w:sz="0" w:space="0" w:color="auto"/>
        <w:right w:val="none" w:sz="0" w:space="0" w:color="auto"/>
      </w:divBdr>
    </w:div>
    <w:div w:id="1794861997">
      <w:bodyDiv w:val="1"/>
      <w:marLeft w:val="0"/>
      <w:marRight w:val="0"/>
      <w:marTop w:val="0"/>
      <w:marBottom w:val="0"/>
      <w:divBdr>
        <w:top w:val="none" w:sz="0" w:space="0" w:color="auto"/>
        <w:left w:val="none" w:sz="0" w:space="0" w:color="auto"/>
        <w:bottom w:val="none" w:sz="0" w:space="0" w:color="auto"/>
        <w:right w:val="none" w:sz="0" w:space="0" w:color="auto"/>
      </w:divBdr>
    </w:div>
    <w:div w:id="1838961254">
      <w:bodyDiv w:val="1"/>
      <w:marLeft w:val="0"/>
      <w:marRight w:val="0"/>
      <w:marTop w:val="0"/>
      <w:marBottom w:val="0"/>
      <w:divBdr>
        <w:top w:val="none" w:sz="0" w:space="0" w:color="auto"/>
        <w:left w:val="none" w:sz="0" w:space="0" w:color="auto"/>
        <w:bottom w:val="none" w:sz="0" w:space="0" w:color="auto"/>
        <w:right w:val="none" w:sz="0" w:space="0" w:color="auto"/>
      </w:divBdr>
    </w:div>
    <w:div w:id="1841769067">
      <w:bodyDiv w:val="1"/>
      <w:marLeft w:val="0"/>
      <w:marRight w:val="0"/>
      <w:marTop w:val="0"/>
      <w:marBottom w:val="0"/>
      <w:divBdr>
        <w:top w:val="none" w:sz="0" w:space="0" w:color="auto"/>
        <w:left w:val="none" w:sz="0" w:space="0" w:color="auto"/>
        <w:bottom w:val="none" w:sz="0" w:space="0" w:color="auto"/>
        <w:right w:val="none" w:sz="0" w:space="0" w:color="auto"/>
      </w:divBdr>
      <w:divsChild>
        <w:div w:id="597830802">
          <w:marLeft w:val="0"/>
          <w:marRight w:val="0"/>
          <w:marTop w:val="0"/>
          <w:marBottom w:val="0"/>
          <w:divBdr>
            <w:top w:val="none" w:sz="0" w:space="0" w:color="auto"/>
            <w:left w:val="none" w:sz="0" w:space="0" w:color="auto"/>
            <w:bottom w:val="none" w:sz="0" w:space="0" w:color="auto"/>
            <w:right w:val="none" w:sz="0" w:space="0" w:color="auto"/>
          </w:divBdr>
          <w:divsChild>
            <w:div w:id="1350788487">
              <w:marLeft w:val="0"/>
              <w:marRight w:val="0"/>
              <w:marTop w:val="0"/>
              <w:marBottom w:val="0"/>
              <w:divBdr>
                <w:top w:val="none" w:sz="0" w:space="0" w:color="auto"/>
                <w:left w:val="none" w:sz="0" w:space="0" w:color="auto"/>
                <w:bottom w:val="none" w:sz="0" w:space="0" w:color="auto"/>
                <w:right w:val="none" w:sz="0" w:space="0" w:color="auto"/>
              </w:divBdr>
              <w:divsChild>
                <w:div w:id="4208356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1453498">
      <w:bodyDiv w:val="1"/>
      <w:marLeft w:val="0"/>
      <w:marRight w:val="0"/>
      <w:marTop w:val="0"/>
      <w:marBottom w:val="0"/>
      <w:divBdr>
        <w:top w:val="none" w:sz="0" w:space="0" w:color="auto"/>
        <w:left w:val="none" w:sz="0" w:space="0" w:color="auto"/>
        <w:bottom w:val="none" w:sz="0" w:space="0" w:color="auto"/>
        <w:right w:val="none" w:sz="0" w:space="0" w:color="auto"/>
      </w:divBdr>
    </w:div>
    <w:div w:id="1904901839">
      <w:bodyDiv w:val="1"/>
      <w:marLeft w:val="0"/>
      <w:marRight w:val="0"/>
      <w:marTop w:val="0"/>
      <w:marBottom w:val="0"/>
      <w:divBdr>
        <w:top w:val="none" w:sz="0" w:space="0" w:color="auto"/>
        <w:left w:val="none" w:sz="0" w:space="0" w:color="auto"/>
        <w:bottom w:val="none" w:sz="0" w:space="0" w:color="auto"/>
        <w:right w:val="none" w:sz="0" w:space="0" w:color="auto"/>
      </w:divBdr>
    </w:div>
    <w:div w:id="1954824758">
      <w:bodyDiv w:val="1"/>
      <w:marLeft w:val="0"/>
      <w:marRight w:val="0"/>
      <w:marTop w:val="0"/>
      <w:marBottom w:val="0"/>
      <w:divBdr>
        <w:top w:val="none" w:sz="0" w:space="0" w:color="auto"/>
        <w:left w:val="none" w:sz="0" w:space="0" w:color="auto"/>
        <w:bottom w:val="none" w:sz="0" w:space="0" w:color="auto"/>
        <w:right w:val="none" w:sz="0" w:space="0" w:color="auto"/>
      </w:divBdr>
    </w:div>
    <w:div w:id="20744280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header" Target="header2.xml"/><Relationship Id="rId25" Type="http://schemas.microsoft.com/office/2019/05/relationships/documenttasks" Target="documenttasks/documenttasks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ny.gov/blog/plain-language-what-it-why-it-matters-and-how-use-it"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1.png"/><Relationship Id="rId22" Type="http://schemas.openxmlformats.org/officeDocument/2006/relationships/fontTable" Target="fontTable.xml"/></Relationships>
</file>

<file path=word/documenttasks/documenttasks1.xml><?xml version="1.0" encoding="utf-8"?>
<t:Tasks xmlns:t="http://schemas.microsoft.com/office/tasks/2019/documenttasks" xmlns:oel="http://schemas.microsoft.com/office/2019/extlst">
  <t:Task id="{2351CE04-3EC0-4E7F-AC3F-B14D9713585E}">
    <t:Anchor>
      <t:Comment id="696215575"/>
    </t:Anchor>
    <t:History>
      <t:Event id="{FDEE4C7B-F9BB-458A-9D75-CDD3C402CB02}" time="2024-02-20T23:04:07.301Z">
        <t:Attribution userId="S::caitlyn.nichols@dec.ny.gov::62819ffd-d2f9-4ebf-b8c5-2bbe815b9bab" userProvider="AD" userName="Nichols, Caitlyn P (DEC)"/>
        <t:Anchor>
          <t:Comment id="696215575"/>
        </t:Anchor>
        <t:Create/>
      </t:Event>
      <t:Event id="{7DAF31B5-C390-4F49-A040-4F1B27F923D1}" time="2024-02-20T23:04:07.301Z">
        <t:Attribution userId="S::caitlyn.nichols@dec.ny.gov::62819ffd-d2f9-4ebf-b8c5-2bbe815b9bab" userProvider="AD" userName="Nichols, Caitlyn P (DEC)"/>
        <t:Anchor>
          <t:Comment id="696215575"/>
        </t:Anchor>
        <t:Assign userId="S::Caitlyn.Nichols@dec.ny.gov::62819ffd-d2f9-4ebf-b8c5-2bbe815b9bab" userProvider="AD" userName="Nichols, Caitlyn P (DEC)"/>
      </t:Event>
      <t:Event id="{190CE174-8563-4F8A-A857-0BC4F7833C06}" time="2024-02-20T23:04:07.301Z">
        <t:Attribution userId="S::caitlyn.nichols@dec.ny.gov::62819ffd-d2f9-4ebf-b8c5-2bbe815b9bab" userProvider="AD" userName="Nichols, Caitlyn P (DEC)"/>
        <t:Anchor>
          <t:Comment id="696215575"/>
        </t:Anchor>
        <t:SetTitle title="@Nichols, Caitlyn P (DEC) Internal SWAP?: make early std; use this and put into prior to completeness -just combine AND utilize add'l outreach section"/>
      </t:Event>
      <t:Event id="{4F7A0093-A98A-4DC4-93F4-A4B09EE8D479}" time="2024-02-21T00:47:33.519Z">
        <t:Attribution userId="S::caitlyn.nichols@dec.ny.gov::62819ffd-d2f9-4ebf-b8c5-2bbe815b9bab" userProvider="AD" userName="Nichols, Caitlyn P (DEC)"/>
        <t:Progress percentComplete="100"/>
      </t:Event>
    </t:History>
  </t:Task>
  <t:Task id="{7C98F092-705A-4BF7-807E-CB8F4D8A75BE}">
    <t:Anchor>
      <t:Comment id="1651529523"/>
    </t:Anchor>
    <t:History>
      <t:Event id="{91A4E52C-BE74-44CC-90BF-9682EADABB15}" time="2026-03-02T21:09:07.934Z">
        <t:Attribution userId="S::caitlyn.nichols@dec.ny.gov::62819ffd-d2f9-4ebf-b8c5-2bbe815b9bab" userProvider="AD" userName="Nichols, Caitlyn P (DEC)"/>
        <t:Anchor>
          <t:Comment id="186350249"/>
        </t:Anchor>
        <t:Create/>
      </t:Event>
      <t:Event id="{7E02D09A-9C2F-42A8-AF39-25B7B677ECCE}" time="2026-03-02T21:09:07.934Z">
        <t:Attribution userId="S::caitlyn.nichols@dec.ny.gov::62819ffd-d2f9-4ebf-b8c5-2bbe815b9bab" userProvider="AD" userName="Nichols, Caitlyn P (DEC)"/>
        <t:Anchor>
          <t:Comment id="186350249"/>
        </t:Anchor>
        <t:Assign userId="S::kerri.pickard-depriest@dec.ny.gov::50707598-3445-4207-a555-6b7cd66333e8" userProvider="AD" userName="Pickard-DePriest, Kerri L (DEC)"/>
      </t:Event>
      <t:Event id="{0CB715F8-73C9-4ECD-B1BC-076CF24AA887}" time="2026-03-02T21:09:07.934Z">
        <t:Attribution userId="S::caitlyn.nichols@dec.ny.gov::62819ffd-d2f9-4ebf-b8c5-2bbe815b9bab" userProvider="AD" userName="Nichols, Caitlyn P (DEC)"/>
        <t:Anchor>
          <t:Comment id="186350249"/>
        </t:Anchor>
        <t:SetTitle title="@Pickard-DePriest, Kerri L (DEC) proposing to change Outreach Radius Map (Recommended) and remove optional from dropdown. It is very detailed in the instructions and I’ll update those. Does that work? More background below: my notes indicate changed site…"/>
      </t:Event>
      <t:Event id="{2C33C470-B4E6-4C76-8B1B-C24251B33610}" time="2026-03-02T22:20:46.174Z">
        <t:Attribution userId="S::caitlyn.nichols@dec.ny.gov::62819ffd-d2f9-4ebf-b8c5-2bbe815b9bab" userProvider="AD" userName="Nichols, Caitlyn P (DEC)"/>
        <t:Progress percentComplete="100"/>
      </t:Event>
    </t:History>
  </t:Task>
</t:Task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1A7B636B-F881-4174-B9AA-DA363D7694B2}"/>
      </w:docPartPr>
      <w:docPartBody>
        <w:p w:rsidR="00E628E1" w:rsidRDefault="00C35747">
          <w:r w:rsidRPr="00D0230B">
            <w:rPr>
              <w:rStyle w:val="PlaceholderText"/>
            </w:rPr>
            <w:t>Click or tap here to enter text.</w:t>
          </w:r>
        </w:p>
      </w:docPartBody>
    </w:docPart>
    <w:docPart>
      <w:docPartPr>
        <w:name w:val="DefaultPlaceholder_-1854013438"/>
        <w:category>
          <w:name w:val="General"/>
          <w:gallery w:val="placeholder"/>
        </w:category>
        <w:types>
          <w:type w:val="bbPlcHdr"/>
        </w:types>
        <w:behaviors>
          <w:behavior w:val="content"/>
        </w:behaviors>
        <w:guid w:val="{8C745AAF-FDBB-4986-9C9E-8091F0247DDA}"/>
      </w:docPartPr>
      <w:docPartBody>
        <w:p w:rsidR="00E628E1" w:rsidRDefault="00C35747">
          <w:r w:rsidRPr="00D0230B">
            <w:rPr>
              <w:rStyle w:val="PlaceholderText"/>
            </w:rPr>
            <w:t>Choose an item.</w:t>
          </w:r>
        </w:p>
      </w:docPartBody>
    </w:docPart>
    <w:docPart>
      <w:docPartPr>
        <w:name w:val="1C8D9FA383344EF4AC48BE36390D84D0"/>
        <w:category>
          <w:name w:val="General"/>
          <w:gallery w:val="placeholder"/>
        </w:category>
        <w:types>
          <w:type w:val="bbPlcHdr"/>
        </w:types>
        <w:behaviors>
          <w:behavior w:val="content"/>
        </w:behaviors>
        <w:guid w:val="{C89EABB7-7DFF-4E94-8F0B-4F6FD070FEFD}"/>
      </w:docPartPr>
      <w:docPartBody>
        <w:p w:rsidR="00E628E1" w:rsidRDefault="00C35747" w:rsidP="00C35747">
          <w:pPr>
            <w:pStyle w:val="1C8D9FA383344EF4AC48BE36390D84D0"/>
          </w:pPr>
          <w:r w:rsidRPr="00D0230B">
            <w:rPr>
              <w:rStyle w:val="PlaceholderText"/>
            </w:rPr>
            <w:t>Choose an item.</w:t>
          </w:r>
        </w:p>
      </w:docPartBody>
    </w:docPart>
    <w:docPart>
      <w:docPartPr>
        <w:name w:val="B2CFACFDE2F14584BBDDFB5C361E27EB"/>
        <w:category>
          <w:name w:val="General"/>
          <w:gallery w:val="placeholder"/>
        </w:category>
        <w:types>
          <w:type w:val="bbPlcHdr"/>
        </w:types>
        <w:behaviors>
          <w:behavior w:val="content"/>
        </w:behaviors>
        <w:guid w:val="{E2A8E4A1-D773-4A12-9652-CCD01C26B901}"/>
      </w:docPartPr>
      <w:docPartBody>
        <w:p w:rsidR="00E628E1" w:rsidRDefault="00C35747" w:rsidP="00C35747">
          <w:pPr>
            <w:pStyle w:val="B2CFACFDE2F14584BBDDFB5C361E27EB"/>
          </w:pPr>
          <w:r w:rsidRPr="00D0230B">
            <w:rPr>
              <w:rStyle w:val="PlaceholderText"/>
            </w:rPr>
            <w:t>Choose an item.</w:t>
          </w:r>
        </w:p>
      </w:docPartBody>
    </w:docPart>
    <w:docPart>
      <w:docPartPr>
        <w:name w:val="5A995E85D1CF4BCFAFE09B8F2A56D02D"/>
        <w:category>
          <w:name w:val="General"/>
          <w:gallery w:val="placeholder"/>
        </w:category>
        <w:types>
          <w:type w:val="bbPlcHdr"/>
        </w:types>
        <w:behaviors>
          <w:behavior w:val="content"/>
        </w:behaviors>
        <w:guid w:val="{7C387A71-FDF0-4847-8624-1DA7D0EB53BA}"/>
      </w:docPartPr>
      <w:docPartBody>
        <w:p w:rsidR="00E628E1" w:rsidRDefault="00C35747" w:rsidP="00C35747">
          <w:pPr>
            <w:pStyle w:val="5A995E85D1CF4BCFAFE09B8F2A56D02D"/>
          </w:pPr>
          <w:r w:rsidRPr="00D0230B">
            <w:rPr>
              <w:rStyle w:val="PlaceholderText"/>
            </w:rPr>
            <w:t>Choose an item.</w:t>
          </w:r>
        </w:p>
      </w:docPartBody>
    </w:docPart>
    <w:docPart>
      <w:docPartPr>
        <w:name w:val="DE29432092934BA0B08729D939C38EAB"/>
        <w:category>
          <w:name w:val="General"/>
          <w:gallery w:val="placeholder"/>
        </w:category>
        <w:types>
          <w:type w:val="bbPlcHdr"/>
        </w:types>
        <w:behaviors>
          <w:behavior w:val="content"/>
        </w:behaviors>
        <w:guid w:val="{F3507DB0-63A8-4C94-84E9-E24793B36BAF}"/>
      </w:docPartPr>
      <w:docPartBody>
        <w:p w:rsidR="00E628E1" w:rsidRDefault="00C35747" w:rsidP="00C35747">
          <w:pPr>
            <w:pStyle w:val="DE29432092934BA0B08729D939C38EAB"/>
          </w:pPr>
          <w:r w:rsidRPr="00D0230B">
            <w:rPr>
              <w:rStyle w:val="PlaceholderText"/>
            </w:rPr>
            <w:t>Choose an item.</w:t>
          </w:r>
        </w:p>
      </w:docPartBody>
    </w:docPart>
    <w:docPart>
      <w:docPartPr>
        <w:name w:val="C3DAC7B34DE34CB4BC4C6645588FB77C"/>
        <w:category>
          <w:name w:val="General"/>
          <w:gallery w:val="placeholder"/>
        </w:category>
        <w:types>
          <w:type w:val="bbPlcHdr"/>
        </w:types>
        <w:behaviors>
          <w:behavior w:val="content"/>
        </w:behaviors>
        <w:guid w:val="{D969506F-361C-4801-A909-1561D78386F8}"/>
      </w:docPartPr>
      <w:docPartBody>
        <w:p w:rsidR="00F66498" w:rsidRDefault="00F66498" w:rsidP="00F66498">
          <w:pPr>
            <w:pStyle w:val="C3DAC7B34DE34CB4BC4C6645588FB77C"/>
          </w:pPr>
          <w:r w:rsidRPr="00D0230B">
            <w:rPr>
              <w:rStyle w:val="PlaceholderText"/>
            </w:rPr>
            <w:t>Click or tap here to enter text.</w:t>
          </w:r>
        </w:p>
      </w:docPartBody>
    </w:docPart>
    <w:docPart>
      <w:docPartPr>
        <w:name w:val="6C00A3467BB748A3ADA22779214914E3"/>
        <w:category>
          <w:name w:val="General"/>
          <w:gallery w:val="placeholder"/>
        </w:category>
        <w:types>
          <w:type w:val="bbPlcHdr"/>
        </w:types>
        <w:behaviors>
          <w:behavior w:val="content"/>
        </w:behaviors>
        <w:guid w:val="{0FDE44AC-0622-4956-BC1B-318F3DB0202F}"/>
      </w:docPartPr>
      <w:docPartBody>
        <w:p w:rsidR="00394A32" w:rsidRDefault="00B07E4D">
          <w:pPr>
            <w:pStyle w:val="6C00A3467BB748A3ADA22779214914E3"/>
          </w:pPr>
          <w:r w:rsidRPr="00D0230B">
            <w:rPr>
              <w:rStyle w:val="PlaceholderText"/>
            </w:rPr>
            <w:t>Click or tap here to enter text.</w:t>
          </w:r>
        </w:p>
      </w:docPartBody>
    </w:docPart>
    <w:docPart>
      <w:docPartPr>
        <w:name w:val="6C6818B9801F49C69D40841873BBB92A"/>
        <w:category>
          <w:name w:val="General"/>
          <w:gallery w:val="placeholder"/>
        </w:category>
        <w:types>
          <w:type w:val="bbPlcHdr"/>
        </w:types>
        <w:behaviors>
          <w:behavior w:val="content"/>
        </w:behaviors>
        <w:guid w:val="{CAC0B0F8-4F44-4600-862F-4FBE155D6543}"/>
      </w:docPartPr>
      <w:docPartBody>
        <w:p w:rsidR="00220F92" w:rsidRDefault="00394A32" w:rsidP="00394A32">
          <w:pPr>
            <w:pStyle w:val="6C6818B9801F49C69D40841873BBB92A"/>
          </w:pPr>
          <w:r w:rsidRPr="00D0230B">
            <w:rPr>
              <w:rStyle w:val="PlaceholderText"/>
            </w:rPr>
            <w:t>Click or tap here to enter text.</w:t>
          </w:r>
        </w:p>
      </w:docPartBody>
    </w:docPart>
    <w:docPart>
      <w:docPartPr>
        <w:name w:val="D37ABA0C98B2492988D6997376CCD9B6"/>
        <w:category>
          <w:name w:val="General"/>
          <w:gallery w:val="placeholder"/>
        </w:category>
        <w:types>
          <w:type w:val="bbPlcHdr"/>
        </w:types>
        <w:behaviors>
          <w:behavior w:val="content"/>
        </w:behaviors>
        <w:guid w:val="{0C26300D-C677-4FA2-B150-362A41061A35}"/>
      </w:docPartPr>
      <w:docPartBody>
        <w:p w:rsidR="00B07E4D" w:rsidRDefault="00C35747">
          <w:pPr>
            <w:pStyle w:val="D37ABA0C98B2492988D6997376CCD9B6"/>
          </w:pPr>
          <w:r w:rsidRPr="00D0230B">
            <w:rPr>
              <w:rStyle w:val="PlaceholderText"/>
            </w:rPr>
            <w:t>Choose an item.</w:t>
          </w:r>
        </w:p>
      </w:docPartBody>
    </w:docPart>
    <w:docPart>
      <w:docPartPr>
        <w:name w:val="00A1A9D2C7334E6E8297E3244E64FDDB"/>
        <w:category>
          <w:name w:val="General"/>
          <w:gallery w:val="placeholder"/>
        </w:category>
        <w:types>
          <w:type w:val="bbPlcHdr"/>
        </w:types>
        <w:behaviors>
          <w:behavior w:val="content"/>
        </w:behaviors>
        <w:guid w:val="{C6981C4F-8CE9-41BD-8ADD-348635D0D390}"/>
      </w:docPartPr>
      <w:docPartBody>
        <w:p w:rsidR="005C6753" w:rsidRDefault="009C49E8" w:rsidP="009C49E8">
          <w:pPr>
            <w:pStyle w:val="00A1A9D2C7334E6E8297E3244E64FDDB"/>
          </w:pPr>
          <w:r w:rsidRPr="00D0230B">
            <w:rPr>
              <w:rStyle w:val="PlaceholderText"/>
            </w:rPr>
            <w:t>Click or tap here to enter text.</w:t>
          </w:r>
        </w:p>
      </w:docPartBody>
    </w:docPart>
    <w:docPart>
      <w:docPartPr>
        <w:name w:val="C4CCA4E42BF84304AF4D4F1D7BF82A8A"/>
        <w:category>
          <w:name w:val="General"/>
          <w:gallery w:val="placeholder"/>
        </w:category>
        <w:types>
          <w:type w:val="bbPlcHdr"/>
        </w:types>
        <w:behaviors>
          <w:behavior w:val="content"/>
        </w:behaviors>
        <w:guid w:val="{92C8B4DA-DA3B-4278-AC42-69BD10475474}"/>
      </w:docPartPr>
      <w:docPartBody>
        <w:p w:rsidR="005C6753" w:rsidRDefault="009C49E8" w:rsidP="009C49E8">
          <w:pPr>
            <w:pStyle w:val="C4CCA4E42BF84304AF4D4F1D7BF82A8A"/>
          </w:pPr>
          <w:r w:rsidRPr="00D0230B">
            <w:rPr>
              <w:rStyle w:val="PlaceholderText"/>
            </w:rPr>
            <w:t>Click or tap here to enter text.</w:t>
          </w:r>
        </w:p>
      </w:docPartBody>
    </w:docPart>
    <w:docPart>
      <w:docPartPr>
        <w:name w:val="222F3957C4EC4BD3A009C0F99DB3016D"/>
        <w:category>
          <w:name w:val="General"/>
          <w:gallery w:val="placeholder"/>
        </w:category>
        <w:types>
          <w:type w:val="bbPlcHdr"/>
        </w:types>
        <w:behaviors>
          <w:behavior w:val="content"/>
        </w:behaviors>
        <w:guid w:val="{910E7E6E-4A42-4926-8735-DE608C46FF2D}"/>
      </w:docPartPr>
      <w:docPartBody>
        <w:p w:rsidR="005C6753" w:rsidRDefault="009C49E8" w:rsidP="009C49E8">
          <w:pPr>
            <w:pStyle w:val="222F3957C4EC4BD3A009C0F99DB3016D"/>
          </w:pPr>
          <w:r w:rsidRPr="00D0230B">
            <w:rPr>
              <w:rStyle w:val="PlaceholderText"/>
            </w:rPr>
            <w:t>Click or tap here to enter text.</w:t>
          </w:r>
        </w:p>
      </w:docPartBody>
    </w:docPart>
    <w:docPart>
      <w:docPartPr>
        <w:name w:val="298629900554410883800F774FA521BC"/>
        <w:category>
          <w:name w:val="General"/>
          <w:gallery w:val="placeholder"/>
        </w:category>
        <w:types>
          <w:type w:val="bbPlcHdr"/>
        </w:types>
        <w:behaviors>
          <w:behavior w:val="content"/>
        </w:behaviors>
        <w:guid w:val="{EC7324E3-F124-4A4B-8D15-79D888E27D51}"/>
      </w:docPartPr>
      <w:docPartBody>
        <w:p w:rsidR="005C6753" w:rsidRDefault="009C49E8" w:rsidP="009C49E8">
          <w:pPr>
            <w:pStyle w:val="298629900554410883800F774FA521BC"/>
          </w:pPr>
          <w:r w:rsidRPr="00D0230B">
            <w:rPr>
              <w:rStyle w:val="PlaceholderText"/>
            </w:rPr>
            <w:t>Click or tap here to enter text.</w:t>
          </w:r>
        </w:p>
      </w:docPartBody>
    </w:docPart>
    <w:docPart>
      <w:docPartPr>
        <w:name w:val="274793396C6E454FBC0C4B334F465178"/>
        <w:category>
          <w:name w:val="General"/>
          <w:gallery w:val="placeholder"/>
        </w:category>
        <w:types>
          <w:type w:val="bbPlcHdr"/>
        </w:types>
        <w:behaviors>
          <w:behavior w:val="content"/>
        </w:behaviors>
        <w:guid w:val="{6E282D4A-D043-4453-958B-7A5C7A6F7D45}"/>
      </w:docPartPr>
      <w:docPartBody>
        <w:p w:rsidR="005C6753" w:rsidRDefault="009C49E8" w:rsidP="009C49E8">
          <w:pPr>
            <w:pStyle w:val="274793396C6E454FBC0C4B334F465178"/>
          </w:pPr>
          <w:r w:rsidRPr="00D0230B">
            <w:rPr>
              <w:rStyle w:val="PlaceholderText"/>
            </w:rPr>
            <w:t>Click or tap here to enter text.</w:t>
          </w:r>
        </w:p>
      </w:docPartBody>
    </w:docPart>
    <w:docPart>
      <w:docPartPr>
        <w:name w:val="F0EEFB9AEB244C7AA8443A275F6C95E4"/>
        <w:category>
          <w:name w:val="General"/>
          <w:gallery w:val="placeholder"/>
        </w:category>
        <w:types>
          <w:type w:val="bbPlcHdr"/>
        </w:types>
        <w:behaviors>
          <w:behavior w:val="content"/>
        </w:behaviors>
        <w:guid w:val="{F011B864-5177-4B9D-91AF-D7BED0D7A85F}"/>
      </w:docPartPr>
      <w:docPartBody>
        <w:p w:rsidR="005C6753" w:rsidRDefault="009C49E8" w:rsidP="009C49E8">
          <w:pPr>
            <w:pStyle w:val="F0EEFB9AEB244C7AA8443A275F6C95E4"/>
          </w:pPr>
          <w:r w:rsidRPr="00D0230B">
            <w:rPr>
              <w:rStyle w:val="PlaceholderText"/>
            </w:rPr>
            <w:t>Click or tap here to enter text.</w:t>
          </w:r>
        </w:p>
      </w:docPartBody>
    </w:docPart>
    <w:docPart>
      <w:docPartPr>
        <w:name w:val="D4EA3FE3D7EF4EC699E53572B40EBFF3"/>
        <w:category>
          <w:name w:val="General"/>
          <w:gallery w:val="placeholder"/>
        </w:category>
        <w:types>
          <w:type w:val="bbPlcHdr"/>
        </w:types>
        <w:behaviors>
          <w:behavior w:val="content"/>
        </w:behaviors>
        <w:guid w:val="{67F71D01-FB5B-4065-A154-1792C7D14AAA}"/>
      </w:docPartPr>
      <w:docPartBody>
        <w:p w:rsidR="005C6753" w:rsidRDefault="009C49E8" w:rsidP="009C49E8">
          <w:pPr>
            <w:pStyle w:val="D4EA3FE3D7EF4EC699E53572B40EBFF3"/>
          </w:pPr>
          <w:r w:rsidRPr="00D0230B">
            <w:rPr>
              <w:rStyle w:val="PlaceholderText"/>
            </w:rPr>
            <w:t>Click or tap here to enter text.</w:t>
          </w:r>
        </w:p>
      </w:docPartBody>
    </w:docPart>
    <w:docPart>
      <w:docPartPr>
        <w:name w:val="22047A01712F410BB88A569BD5145E05"/>
        <w:category>
          <w:name w:val="General"/>
          <w:gallery w:val="placeholder"/>
        </w:category>
        <w:types>
          <w:type w:val="bbPlcHdr"/>
        </w:types>
        <w:behaviors>
          <w:behavior w:val="content"/>
        </w:behaviors>
        <w:guid w:val="{E47E864B-9E68-42E5-A0A6-05D7AF7F9A88}"/>
      </w:docPartPr>
      <w:docPartBody>
        <w:p w:rsidR="005C6753" w:rsidRDefault="009C49E8" w:rsidP="009C49E8">
          <w:pPr>
            <w:pStyle w:val="22047A01712F410BB88A569BD5145E05"/>
          </w:pPr>
          <w:r>
            <w:rPr>
              <w:rStyle w:val="PlaceholderText"/>
            </w:rPr>
            <w:t>Click or tap here to enter text.</w:t>
          </w:r>
        </w:p>
      </w:docPartBody>
    </w:docPart>
    <w:docPart>
      <w:docPartPr>
        <w:name w:val="3C61C02C65B24BF9A16B54249984A853"/>
        <w:category>
          <w:name w:val="General"/>
          <w:gallery w:val="placeholder"/>
        </w:category>
        <w:types>
          <w:type w:val="bbPlcHdr"/>
        </w:types>
        <w:behaviors>
          <w:behavior w:val="content"/>
        </w:behaviors>
        <w:guid w:val="{CCFDAB1E-FFB4-40A6-80E8-3516746409F0}"/>
      </w:docPartPr>
      <w:docPartBody>
        <w:p w:rsidR="00D00EB2" w:rsidRDefault="00B04533" w:rsidP="00B04533">
          <w:pPr>
            <w:pStyle w:val="3C61C02C65B24BF9A16B54249984A853"/>
          </w:pPr>
          <w:r w:rsidRPr="00D0230B">
            <w:rPr>
              <w:rStyle w:val="PlaceholderText"/>
            </w:rPr>
            <w:t>Click or tap here to enter text.</w:t>
          </w:r>
        </w:p>
      </w:docPartBody>
    </w:docPart>
    <w:docPart>
      <w:docPartPr>
        <w:name w:val="33E059A9E2F24D1C8AF6FDCA5FA2A060"/>
        <w:category>
          <w:name w:val="General"/>
          <w:gallery w:val="placeholder"/>
        </w:category>
        <w:types>
          <w:type w:val="bbPlcHdr"/>
        </w:types>
        <w:behaviors>
          <w:behavior w:val="content"/>
        </w:behaviors>
        <w:guid w:val="{0E4713F8-03E6-4592-90FB-97E20DEC5FD3}"/>
      </w:docPartPr>
      <w:docPartBody>
        <w:p w:rsidR="005A7848" w:rsidRDefault="004415EA" w:rsidP="004415EA">
          <w:pPr>
            <w:pStyle w:val="33E059A9E2F24D1C8AF6FDCA5FA2A060"/>
          </w:pPr>
          <w:r w:rsidRPr="00D0230B">
            <w:rPr>
              <w:rStyle w:val="PlaceholderText"/>
            </w:rPr>
            <w:t>Click or tap here to enter text.</w:t>
          </w:r>
        </w:p>
      </w:docPartBody>
    </w:docPart>
    <w:docPart>
      <w:docPartPr>
        <w:name w:val="AD63085AC7A84661A34CB3A88328E9AD"/>
        <w:category>
          <w:name w:val="General"/>
          <w:gallery w:val="placeholder"/>
        </w:category>
        <w:types>
          <w:type w:val="bbPlcHdr"/>
        </w:types>
        <w:behaviors>
          <w:behavior w:val="content"/>
        </w:behaviors>
        <w:guid w:val="{B67F4F7A-5BC5-406D-98C8-8C8919DC4589}"/>
      </w:docPartPr>
      <w:docPartBody>
        <w:p w:rsidR="000D5497" w:rsidRDefault="005A7848" w:rsidP="005A7848">
          <w:pPr>
            <w:pStyle w:val="AD63085AC7A84661A34CB3A88328E9AD"/>
          </w:pPr>
          <w:r w:rsidRPr="00D0230B">
            <w:rPr>
              <w:rStyle w:val="PlaceholderText"/>
            </w:rPr>
            <w:t>Click or tap here to enter text.</w:t>
          </w:r>
        </w:p>
      </w:docPartBody>
    </w:docPart>
    <w:docPart>
      <w:docPartPr>
        <w:name w:val="E4A26BD418324C06A23ED5F83352733D"/>
        <w:category>
          <w:name w:val="General"/>
          <w:gallery w:val="placeholder"/>
        </w:category>
        <w:types>
          <w:type w:val="bbPlcHdr"/>
        </w:types>
        <w:behaviors>
          <w:behavior w:val="content"/>
        </w:behaviors>
        <w:guid w:val="{3BDF0412-3275-4296-AEEC-7B772BD10064}"/>
      </w:docPartPr>
      <w:docPartBody>
        <w:p w:rsidR="000D5497" w:rsidRDefault="005A7848" w:rsidP="005A7848">
          <w:pPr>
            <w:pStyle w:val="E4A26BD418324C06A23ED5F83352733D"/>
          </w:pPr>
          <w:r w:rsidRPr="00D0230B">
            <w:rPr>
              <w:rStyle w:val="PlaceholderText"/>
            </w:rPr>
            <w:t>Click or tap here to enter text.</w:t>
          </w:r>
        </w:p>
      </w:docPartBody>
    </w:docPart>
    <w:docPart>
      <w:docPartPr>
        <w:name w:val="B2A7C826A3634B8DAB7B41B87CD53D72"/>
        <w:category>
          <w:name w:val="General"/>
          <w:gallery w:val="placeholder"/>
        </w:category>
        <w:types>
          <w:type w:val="bbPlcHdr"/>
        </w:types>
        <w:behaviors>
          <w:behavior w:val="content"/>
        </w:behaviors>
        <w:guid w:val="{8676C7BA-AB59-4745-979D-204E6F5DB363}"/>
      </w:docPartPr>
      <w:docPartBody>
        <w:p w:rsidR="00FC3D18" w:rsidRDefault="00C17184" w:rsidP="00C17184">
          <w:pPr>
            <w:pStyle w:val="B2A7C826A3634B8DAB7B41B87CD53D72"/>
          </w:pPr>
          <w:r w:rsidRPr="00D0230B">
            <w:rPr>
              <w:rStyle w:val="PlaceholderText"/>
            </w:rPr>
            <w:t>Click or tap here to enter text.</w:t>
          </w:r>
        </w:p>
      </w:docPartBody>
    </w:docPart>
    <w:docPart>
      <w:docPartPr>
        <w:name w:val="B80F001E2F2747C5A92D3652B8A34932"/>
        <w:category>
          <w:name w:val="General"/>
          <w:gallery w:val="placeholder"/>
        </w:category>
        <w:types>
          <w:type w:val="bbPlcHdr"/>
        </w:types>
        <w:behaviors>
          <w:behavior w:val="content"/>
        </w:behaviors>
        <w:guid w:val="{6A23E333-B000-4670-B973-BD8CC9D3821E}"/>
      </w:docPartPr>
      <w:docPartBody>
        <w:p w:rsidR="00A16866" w:rsidRDefault="00DA6318" w:rsidP="00DA6318">
          <w:pPr>
            <w:pStyle w:val="B80F001E2F2747C5A92D3652B8A349322"/>
          </w:pPr>
          <w:r w:rsidRPr="00F212FB">
            <w:rPr>
              <w:rStyle w:val="PlaceholderText"/>
              <w:color w:val="124F1A" w:themeColor="accent3" w:themeShade="BF"/>
            </w:rPr>
            <w:t>[INSERT APPLICANT NAME]</w:t>
          </w:r>
        </w:p>
      </w:docPartBody>
    </w:docPart>
    <w:docPart>
      <w:docPartPr>
        <w:name w:val="744D6D84CE9C4070BAF903AF5CADC93E"/>
        <w:category>
          <w:name w:val="General"/>
          <w:gallery w:val="placeholder"/>
        </w:category>
        <w:types>
          <w:type w:val="bbPlcHdr"/>
        </w:types>
        <w:behaviors>
          <w:behavior w:val="content"/>
        </w:behaviors>
        <w:guid w:val="{2C494858-419E-4B68-9474-6E52E3703ECB}"/>
      </w:docPartPr>
      <w:docPartBody>
        <w:p w:rsidR="00A16866" w:rsidRDefault="00DA6318" w:rsidP="00DA6318">
          <w:pPr>
            <w:pStyle w:val="744D6D84CE9C4070BAF903AF5CADC93E2"/>
          </w:pPr>
          <w:r w:rsidRPr="001A6FD1">
            <w:rPr>
              <w:rStyle w:val="PlaceholderText"/>
            </w:rPr>
            <w:t>[</w:t>
          </w:r>
          <w:r>
            <w:rPr>
              <w:rStyle w:val="PlaceholderText"/>
            </w:rPr>
            <w:t>INSERT APPLICANT NAME</w:t>
          </w:r>
          <w:r w:rsidRPr="001A6FD1">
            <w:rPr>
              <w:rStyle w:val="PlaceholderText"/>
            </w:rPr>
            <w:t>]</w:t>
          </w:r>
        </w:p>
      </w:docPartBody>
    </w:docPart>
    <w:docPart>
      <w:docPartPr>
        <w:name w:val="32062CD7D0194F308D5741B72CE78631"/>
        <w:category>
          <w:name w:val="General"/>
          <w:gallery w:val="placeholder"/>
        </w:category>
        <w:types>
          <w:type w:val="bbPlcHdr"/>
        </w:types>
        <w:behaviors>
          <w:behavior w:val="content"/>
        </w:behaviors>
        <w:guid w:val="{8587B8A6-DBD8-4DBA-B753-9FE460074FA2}"/>
      </w:docPartPr>
      <w:docPartBody>
        <w:p w:rsidR="00A16866" w:rsidRDefault="00DA6318" w:rsidP="00DA6318">
          <w:pPr>
            <w:pStyle w:val="32062CD7D0194F308D5741B72CE786312"/>
          </w:pPr>
          <w:r w:rsidRPr="001A6FD1">
            <w:rPr>
              <w:rStyle w:val="PlaceholderText"/>
            </w:rPr>
            <w:t>[</w:t>
          </w:r>
          <w:r>
            <w:rPr>
              <w:rStyle w:val="PlaceholderText"/>
            </w:rPr>
            <w:t>INSERT APPLICANT NAME</w:t>
          </w:r>
          <w:r w:rsidRPr="001A6FD1">
            <w:rPr>
              <w:rStyle w:val="PlaceholderText"/>
            </w:rPr>
            <w:t>]</w:t>
          </w:r>
        </w:p>
      </w:docPartBody>
    </w:docPart>
    <w:docPart>
      <w:docPartPr>
        <w:name w:val="D90FC9CC97CF48B1B4EC23B08A6FDB96"/>
        <w:category>
          <w:name w:val="General"/>
          <w:gallery w:val="placeholder"/>
        </w:category>
        <w:types>
          <w:type w:val="bbPlcHdr"/>
        </w:types>
        <w:behaviors>
          <w:behavior w:val="content"/>
        </w:behaviors>
        <w:guid w:val="{ACE2788C-08B6-4A20-A2EF-F81AA114F2CB}"/>
      </w:docPartPr>
      <w:docPartBody>
        <w:p w:rsidR="00A16866" w:rsidRDefault="00DA6318" w:rsidP="00DA6318">
          <w:pPr>
            <w:pStyle w:val="D90FC9CC97CF48B1B4EC23B08A6FDB962"/>
          </w:pPr>
          <w:r w:rsidRPr="001A6FD1">
            <w:rPr>
              <w:rStyle w:val="PlaceholderText"/>
            </w:rPr>
            <w:t>[</w:t>
          </w:r>
          <w:r>
            <w:rPr>
              <w:rStyle w:val="PlaceholderText"/>
            </w:rPr>
            <w:t>INSERT APPLICANT NAME</w:t>
          </w:r>
          <w:r w:rsidRPr="001A6FD1">
            <w:rPr>
              <w:rStyle w:val="PlaceholderText"/>
            </w:rPr>
            <w:t>]</w:t>
          </w:r>
        </w:p>
      </w:docPartBody>
    </w:docPart>
    <w:docPart>
      <w:docPartPr>
        <w:name w:val="311EA2A44EEC48849AA6CA872AF2115E"/>
        <w:category>
          <w:name w:val="General"/>
          <w:gallery w:val="placeholder"/>
        </w:category>
        <w:types>
          <w:type w:val="bbPlcHdr"/>
        </w:types>
        <w:behaviors>
          <w:behavior w:val="content"/>
        </w:behaviors>
        <w:guid w:val="{A3410C62-47E3-44D0-A219-52F8684E58B1}"/>
      </w:docPartPr>
      <w:docPartBody>
        <w:p w:rsidR="00A16866" w:rsidRDefault="00DA6318" w:rsidP="00DA6318">
          <w:pPr>
            <w:pStyle w:val="311EA2A44EEC48849AA6CA872AF2115E2"/>
          </w:pPr>
          <w:r w:rsidRPr="00E42C38">
            <w:rPr>
              <w:rStyle w:val="PlaceholderText"/>
              <w:rFonts w:ascii="Arial" w:hAnsi="Arial" w:cs="Arial"/>
            </w:rPr>
            <w:t>[INSERT APPLICANT NAME]</w:t>
          </w:r>
        </w:p>
      </w:docPartBody>
    </w:docPart>
    <w:docPart>
      <w:docPartPr>
        <w:name w:val="7BD6FAE9B3EF414EA630B32E97DCEDDD"/>
        <w:category>
          <w:name w:val="General"/>
          <w:gallery w:val="placeholder"/>
        </w:category>
        <w:types>
          <w:type w:val="bbPlcHdr"/>
        </w:types>
        <w:behaviors>
          <w:behavior w:val="content"/>
        </w:behaviors>
        <w:guid w:val="{EBDEC8B2-0573-484E-BD63-7BE4A7F7150D}"/>
      </w:docPartPr>
      <w:docPartBody>
        <w:p w:rsidR="00A16866" w:rsidRDefault="00DA6318" w:rsidP="00DA6318">
          <w:pPr>
            <w:pStyle w:val="7BD6FAE9B3EF414EA630B32E97DCEDDD2"/>
          </w:pPr>
          <w:r w:rsidRPr="001A6FD1">
            <w:rPr>
              <w:rStyle w:val="PlaceholderText"/>
            </w:rPr>
            <w:t>[</w:t>
          </w:r>
          <w:r>
            <w:rPr>
              <w:rStyle w:val="PlaceholderText"/>
            </w:rPr>
            <w:t>INSERT APPLICANT NAME</w:t>
          </w:r>
          <w:r w:rsidRPr="001A6FD1">
            <w:rPr>
              <w:rStyle w:val="PlaceholderText"/>
            </w:rPr>
            <w:t>]</w:t>
          </w:r>
        </w:p>
      </w:docPartBody>
    </w:docPart>
    <w:docPart>
      <w:docPartPr>
        <w:name w:val="D0443C617B40431DB8B5DEB4CB3E72C9"/>
        <w:category>
          <w:name w:val="General"/>
          <w:gallery w:val="placeholder"/>
        </w:category>
        <w:types>
          <w:type w:val="bbPlcHdr"/>
        </w:types>
        <w:behaviors>
          <w:behavior w:val="content"/>
        </w:behaviors>
        <w:guid w:val="{42BF0E2A-823F-43B4-80A2-4A947AE22F90}"/>
      </w:docPartPr>
      <w:docPartBody>
        <w:p w:rsidR="00A16866" w:rsidRDefault="00DA6318" w:rsidP="00DA6318">
          <w:pPr>
            <w:pStyle w:val="D0443C617B40431DB8B5DEB4CB3E72C92"/>
          </w:pPr>
          <w:r w:rsidRPr="001A6FD1">
            <w:rPr>
              <w:rStyle w:val="PlaceholderText"/>
            </w:rPr>
            <w:t>[</w:t>
          </w:r>
          <w:r>
            <w:rPr>
              <w:rStyle w:val="PlaceholderText"/>
            </w:rPr>
            <w:t>INSERT APPLICANT NAME</w:t>
          </w:r>
          <w:r w:rsidRPr="001A6FD1">
            <w:rPr>
              <w:rStyle w:val="PlaceholderText"/>
            </w:rPr>
            <w:t>]</w:t>
          </w:r>
        </w:p>
      </w:docPartBody>
    </w:docPart>
    <w:docPart>
      <w:docPartPr>
        <w:name w:val="61AE273909D24BA59C4F96A1FE078E09"/>
        <w:category>
          <w:name w:val="General"/>
          <w:gallery w:val="placeholder"/>
        </w:category>
        <w:types>
          <w:type w:val="bbPlcHdr"/>
        </w:types>
        <w:behaviors>
          <w:behavior w:val="content"/>
        </w:behaviors>
        <w:guid w:val="{1139CC14-6C4F-4473-8771-6F3BAD72994C}"/>
      </w:docPartPr>
      <w:docPartBody>
        <w:p w:rsidR="00A16866" w:rsidRDefault="00DA6318" w:rsidP="00DA6318">
          <w:pPr>
            <w:pStyle w:val="61AE273909D24BA59C4F96A1FE078E092"/>
          </w:pPr>
          <w:r w:rsidRPr="00C30855">
            <w:rPr>
              <w:rStyle w:val="PlaceholderText"/>
              <w:color w:val="124F1A" w:themeColor="accent3" w:themeShade="BF"/>
            </w:rPr>
            <w:t>[INSERT REGIONAL OFFICE ADDRESS]</w:t>
          </w:r>
        </w:p>
      </w:docPartBody>
    </w:docPart>
    <w:docPart>
      <w:docPartPr>
        <w:name w:val="0F54346582B74AABB80CE062E6477815"/>
        <w:category>
          <w:name w:val="General"/>
          <w:gallery w:val="placeholder"/>
        </w:category>
        <w:types>
          <w:type w:val="bbPlcHdr"/>
        </w:types>
        <w:behaviors>
          <w:behavior w:val="content"/>
        </w:behaviors>
        <w:guid w:val="{71B7FDC9-6D3A-4183-B2B2-96307DF70E21}"/>
      </w:docPartPr>
      <w:docPartBody>
        <w:p w:rsidR="00A16866" w:rsidRDefault="00DA6318" w:rsidP="00DA6318">
          <w:pPr>
            <w:pStyle w:val="0F54346582B74AABB80CE062E64778152"/>
          </w:pPr>
          <w:r w:rsidRPr="00072041">
            <w:rPr>
              <w:rStyle w:val="PlaceholderText"/>
              <w:color w:val="124F1A" w:themeColor="accent3" w:themeShade="BF"/>
            </w:rPr>
            <w:t>[INSERT NYSDEC PERMIT TYPE(S) AND APPLICATION TYPE(S)]</w:t>
          </w:r>
        </w:p>
      </w:docPartBody>
    </w:docPart>
    <w:docPart>
      <w:docPartPr>
        <w:name w:val="CBBBFBAB8CA0446A933A33ED6E5F2F37"/>
        <w:category>
          <w:name w:val="General"/>
          <w:gallery w:val="placeholder"/>
        </w:category>
        <w:types>
          <w:type w:val="bbPlcHdr"/>
        </w:types>
        <w:behaviors>
          <w:behavior w:val="content"/>
        </w:behaviors>
        <w:guid w:val="{ECC7DB26-0687-42FD-9742-6ECC4699FAF4}"/>
      </w:docPartPr>
      <w:docPartBody>
        <w:p w:rsidR="00A16866" w:rsidRDefault="00DA6318" w:rsidP="00DA6318">
          <w:pPr>
            <w:pStyle w:val="CBBBFBAB8CA0446A933A33ED6E5F2F372"/>
          </w:pPr>
          <w:r w:rsidRPr="00914829">
            <w:rPr>
              <w:rStyle w:val="PlaceholderText"/>
              <w:color w:val="124F1A" w:themeColor="accent3" w:themeShade="BF"/>
            </w:rPr>
            <w:t>[INSERT NYSDEC PERMIT TYPE(S) AND APPLICATION TYPE(S)]</w:t>
          </w:r>
        </w:p>
      </w:docPartBody>
    </w:docPart>
    <w:docPart>
      <w:docPartPr>
        <w:name w:val="6658B0FC213343B5A55E0A0607C47EE5"/>
        <w:category>
          <w:name w:val="General"/>
          <w:gallery w:val="placeholder"/>
        </w:category>
        <w:types>
          <w:type w:val="bbPlcHdr"/>
        </w:types>
        <w:behaviors>
          <w:behavior w:val="content"/>
        </w:behaviors>
        <w:guid w:val="{0F53A8D5-F31A-4FA2-8BF5-4AF8F975A06F}"/>
      </w:docPartPr>
      <w:docPartBody>
        <w:p w:rsidR="00A16866" w:rsidRDefault="00DA6318" w:rsidP="00DA6318">
          <w:pPr>
            <w:pStyle w:val="6658B0FC213343B5A55E0A0607C47EE52"/>
          </w:pPr>
          <w:r w:rsidRPr="00914829">
            <w:rPr>
              <w:rStyle w:val="PlaceholderText"/>
              <w:color w:val="124F1A" w:themeColor="accent3" w:themeShade="BF"/>
            </w:rPr>
            <w:t>[INSERT NYSDEC PERMIT TYPE(S) AND APPLICATION TYPE(S)]</w:t>
          </w:r>
        </w:p>
      </w:docPartBody>
    </w:docPart>
    <w:docPart>
      <w:docPartPr>
        <w:name w:val="6C0F351AFB3343209B3901E35983AD55"/>
        <w:category>
          <w:name w:val="General"/>
          <w:gallery w:val="placeholder"/>
        </w:category>
        <w:types>
          <w:type w:val="bbPlcHdr"/>
        </w:types>
        <w:behaviors>
          <w:behavior w:val="content"/>
        </w:behaviors>
        <w:guid w:val="{761C2C09-8BBD-456F-8D78-0706456DB12B}"/>
      </w:docPartPr>
      <w:docPartBody>
        <w:p w:rsidR="00A16866" w:rsidRDefault="00DA6318" w:rsidP="00DA6318">
          <w:pPr>
            <w:pStyle w:val="6C0F351AFB3343209B3901E35983AD552"/>
          </w:pPr>
          <w:r w:rsidRPr="0078466E">
            <w:rPr>
              <w:rStyle w:val="PlaceholderText"/>
              <w:rFonts w:ascii="Arial" w:hAnsi="Arial" w:cs="Arial"/>
              <w:sz w:val="24"/>
              <w:szCs w:val="24"/>
            </w:rPr>
            <w:t>[INSERT DEC ID NUMBER]</w:t>
          </w:r>
        </w:p>
      </w:docPartBody>
    </w:docPart>
    <w:docPart>
      <w:docPartPr>
        <w:name w:val="CF0277998321422DAC591573FFE5F9A7"/>
        <w:category>
          <w:name w:val="General"/>
          <w:gallery w:val="placeholder"/>
        </w:category>
        <w:types>
          <w:type w:val="bbPlcHdr"/>
        </w:types>
        <w:behaviors>
          <w:behavior w:val="content"/>
        </w:behaviors>
        <w:guid w:val="{052C7F66-4DF9-4D18-B623-04D337A05F17}"/>
      </w:docPartPr>
      <w:docPartBody>
        <w:p w:rsidR="00A16866" w:rsidRDefault="00DA6318" w:rsidP="00DA6318">
          <w:pPr>
            <w:pStyle w:val="CF0277998321422DAC591573FFE5F9A72"/>
          </w:pPr>
          <w:r w:rsidRPr="00C30855">
            <w:rPr>
              <w:rStyle w:val="PlaceholderText"/>
              <w:color w:val="124F1A" w:themeColor="accent3" w:themeShade="BF"/>
            </w:rPr>
            <w:t>[INSERT DEC ID NUMBER]</w:t>
          </w:r>
        </w:p>
      </w:docPartBody>
    </w:docPart>
    <w:docPart>
      <w:docPartPr>
        <w:name w:val="A8E6B61EF4EC475295365235E023FD0D"/>
        <w:category>
          <w:name w:val="General"/>
          <w:gallery w:val="placeholder"/>
        </w:category>
        <w:types>
          <w:type w:val="bbPlcHdr"/>
        </w:types>
        <w:behaviors>
          <w:behavior w:val="content"/>
        </w:behaviors>
        <w:guid w:val="{657D8AC3-F4D1-4EDA-8FBA-D6767BD4BD11}"/>
      </w:docPartPr>
      <w:docPartBody>
        <w:p w:rsidR="00A16866" w:rsidRDefault="00DA6318" w:rsidP="00DA6318">
          <w:pPr>
            <w:pStyle w:val="A8E6B61EF4EC475295365235E023FD0D2"/>
          </w:pPr>
          <w:r w:rsidRPr="002449A6">
            <w:rPr>
              <w:rStyle w:val="PlaceholderText"/>
            </w:rPr>
            <w:t>[</w:t>
          </w:r>
          <w:r>
            <w:rPr>
              <w:rStyle w:val="PlaceholderText"/>
            </w:rPr>
            <w:t>INSERT FACILITY/PROJECT SITE LOCATION ADDRESS</w:t>
          </w:r>
          <w:r w:rsidRPr="002449A6">
            <w:rPr>
              <w:rStyle w:val="PlaceholderText"/>
            </w:rPr>
            <w:t>]</w:t>
          </w:r>
        </w:p>
      </w:docPartBody>
    </w:docPart>
    <w:docPart>
      <w:docPartPr>
        <w:name w:val="9A781CC9ECC14F348DD759235B9C65AB"/>
        <w:category>
          <w:name w:val="General"/>
          <w:gallery w:val="placeholder"/>
        </w:category>
        <w:types>
          <w:type w:val="bbPlcHdr"/>
        </w:types>
        <w:behaviors>
          <w:behavior w:val="content"/>
        </w:behaviors>
        <w:guid w:val="{48B22CE3-0550-4B88-99F0-103314459E28}"/>
      </w:docPartPr>
      <w:docPartBody>
        <w:p w:rsidR="00A16866" w:rsidRDefault="00DA6318" w:rsidP="00DA6318">
          <w:pPr>
            <w:pStyle w:val="9A781CC9ECC14F348DD759235B9C65AB2"/>
          </w:pPr>
          <w:r w:rsidRPr="002449A6">
            <w:rPr>
              <w:rStyle w:val="PlaceholderText"/>
            </w:rPr>
            <w:t>[</w:t>
          </w:r>
          <w:r>
            <w:rPr>
              <w:rStyle w:val="PlaceholderText"/>
            </w:rPr>
            <w:t>INSERT FACILITY/PROJECT SITE LOCATION ADDRESS</w:t>
          </w:r>
          <w:r w:rsidRPr="002449A6">
            <w:rPr>
              <w:rStyle w:val="PlaceholderText"/>
            </w:rPr>
            <w:t>]</w:t>
          </w:r>
        </w:p>
      </w:docPartBody>
    </w:docPart>
    <w:docPart>
      <w:docPartPr>
        <w:name w:val="1DC727D6FAED44369EBB8BFC04C32536"/>
        <w:category>
          <w:name w:val="General"/>
          <w:gallery w:val="placeholder"/>
        </w:category>
        <w:types>
          <w:type w:val="bbPlcHdr"/>
        </w:types>
        <w:behaviors>
          <w:behavior w:val="content"/>
        </w:behaviors>
        <w:guid w:val="{B7D3B599-01DD-4B58-86C1-BE7192AEEF05}"/>
      </w:docPartPr>
      <w:docPartBody>
        <w:p w:rsidR="00A16866" w:rsidRDefault="00DA6318" w:rsidP="00DA6318">
          <w:pPr>
            <w:pStyle w:val="1DC727D6FAED44369EBB8BFC04C325362"/>
          </w:pPr>
          <w:r w:rsidRPr="002449A6">
            <w:rPr>
              <w:rStyle w:val="PlaceholderText"/>
            </w:rPr>
            <w:t>[</w:t>
          </w:r>
          <w:r>
            <w:rPr>
              <w:rStyle w:val="PlaceholderText"/>
            </w:rPr>
            <w:t>INSERT FACILITY/PROJECT SITE LOCATION ADDRESS</w:t>
          </w:r>
          <w:r w:rsidRPr="002449A6">
            <w:rPr>
              <w:rStyle w:val="PlaceholderText"/>
            </w:rPr>
            <w:t>]</w:t>
          </w:r>
        </w:p>
      </w:docPartBody>
    </w:docPart>
    <w:docPart>
      <w:docPartPr>
        <w:name w:val="228A400C0F404B0F897F305CEAB39991"/>
        <w:category>
          <w:name w:val="General"/>
          <w:gallery w:val="placeholder"/>
        </w:category>
        <w:types>
          <w:type w:val="bbPlcHdr"/>
        </w:types>
        <w:behaviors>
          <w:behavior w:val="content"/>
        </w:behaviors>
        <w:guid w:val="{7780D20A-39A6-4801-A9A7-2B072A6B8E83}"/>
      </w:docPartPr>
      <w:docPartBody>
        <w:p w:rsidR="00A16866" w:rsidRDefault="00DA6318" w:rsidP="00DA6318">
          <w:pPr>
            <w:pStyle w:val="228A400C0F404B0F897F305CEAB399912"/>
          </w:pPr>
          <w:r w:rsidRPr="00E42C38">
            <w:rPr>
              <w:rStyle w:val="PlaceholderText"/>
              <w:rFonts w:ascii="Arial" w:hAnsi="Arial" w:cs="Arial"/>
              <w:sz w:val="24"/>
              <w:szCs w:val="24"/>
            </w:rPr>
            <w:t>[INSERT FACILITY/PROJECT SITE LOCATION ADDRESS]</w:t>
          </w:r>
        </w:p>
      </w:docPartBody>
    </w:docPart>
    <w:docPart>
      <w:docPartPr>
        <w:name w:val="E8089EDB85AB4518A010BD0B1023AF79"/>
        <w:category>
          <w:name w:val="General"/>
          <w:gallery w:val="placeholder"/>
        </w:category>
        <w:types>
          <w:type w:val="bbPlcHdr"/>
        </w:types>
        <w:behaviors>
          <w:behavior w:val="content"/>
        </w:behaviors>
        <w:guid w:val="{8BAC369A-865D-4FE0-BF3A-0592B1A67E06}"/>
      </w:docPartPr>
      <w:docPartBody>
        <w:p w:rsidR="00A16866" w:rsidRDefault="00DA6318" w:rsidP="00DA6318">
          <w:pPr>
            <w:pStyle w:val="E8089EDB85AB4518A010BD0B1023AF792"/>
          </w:pPr>
          <w:r>
            <w:rPr>
              <w:rStyle w:val="PlaceholderText"/>
            </w:rPr>
            <w:t>[INSERT MUNICIPALITY/COUNTY FOR LOCATION OF FACILITY/PROJECT SITE]</w:t>
          </w:r>
        </w:p>
      </w:docPartBody>
    </w:docPart>
    <w:docPart>
      <w:docPartPr>
        <w:name w:val="7E2E3EF588AC4BA48D1CC7B36EA06210"/>
        <w:category>
          <w:name w:val="General"/>
          <w:gallery w:val="placeholder"/>
        </w:category>
        <w:types>
          <w:type w:val="bbPlcHdr"/>
        </w:types>
        <w:behaviors>
          <w:behavior w:val="content"/>
        </w:behaviors>
        <w:guid w:val="{F8AF1B0A-019F-45B6-9BFA-BD198DF6ED32}"/>
      </w:docPartPr>
      <w:docPartBody>
        <w:p w:rsidR="00A16866" w:rsidRDefault="00DA6318" w:rsidP="00DA6318">
          <w:pPr>
            <w:pStyle w:val="7E2E3EF588AC4BA48D1CC7B36EA062102"/>
          </w:pPr>
          <w:r>
            <w:rPr>
              <w:rStyle w:val="PlaceholderText"/>
            </w:rPr>
            <w:t>[INSERT MUNICIPALITY/COUNTY FOR LOCATION OF FACILITY/PROJECT SITE]</w:t>
          </w:r>
        </w:p>
      </w:docPartBody>
    </w:docPart>
    <w:docPart>
      <w:docPartPr>
        <w:name w:val="3DAC4DEB73324FF2B5AAC7A974A8111F"/>
        <w:category>
          <w:name w:val="General"/>
          <w:gallery w:val="placeholder"/>
        </w:category>
        <w:types>
          <w:type w:val="bbPlcHdr"/>
        </w:types>
        <w:behaviors>
          <w:behavior w:val="content"/>
        </w:behaviors>
        <w:guid w:val="{446986DD-AE50-4670-8774-DD138A763E94}"/>
      </w:docPartPr>
      <w:docPartBody>
        <w:p w:rsidR="00A16866" w:rsidRDefault="00DA6318" w:rsidP="00DA6318">
          <w:pPr>
            <w:pStyle w:val="3DAC4DEB73324FF2B5AAC7A974A8111F2"/>
          </w:pPr>
          <w:r w:rsidRPr="00DA76E0">
            <w:rPr>
              <w:rStyle w:val="PlaceholderText"/>
              <w:rFonts w:ascii="Arial" w:hAnsi="Arial" w:cs="Arial"/>
              <w:sz w:val="24"/>
              <w:szCs w:val="24"/>
            </w:rPr>
            <w:t>[INSERT MUNICIPALITY/COUNTY FOR LOCATION OF FACILITY/PROJECT SITE]</w:t>
          </w:r>
        </w:p>
      </w:docPartBody>
    </w:docPart>
    <w:docPart>
      <w:docPartPr>
        <w:name w:val="B3A87B1E7B5A41EEAF793DD7126F7B60"/>
        <w:category>
          <w:name w:val="General"/>
          <w:gallery w:val="placeholder"/>
        </w:category>
        <w:types>
          <w:type w:val="bbPlcHdr"/>
        </w:types>
        <w:behaviors>
          <w:behavior w:val="content"/>
        </w:behaviors>
        <w:guid w:val="{5AD16751-FD2E-4D3C-82C9-721DB8FE912B}"/>
      </w:docPartPr>
      <w:docPartBody>
        <w:p w:rsidR="00A16866" w:rsidRDefault="00DA6318" w:rsidP="00DA6318">
          <w:pPr>
            <w:pStyle w:val="B3A87B1E7B5A41EEAF793DD7126F7B602"/>
          </w:pPr>
          <w:r>
            <w:rPr>
              <w:rStyle w:val="PlaceholderText"/>
            </w:rPr>
            <w:t>[INSERT MUNICIPALITY/COUNTY FOR LOCATION OF FACILITY/PROJECT SITE]</w:t>
          </w:r>
        </w:p>
      </w:docPartBody>
    </w:docPart>
    <w:docPart>
      <w:docPartPr>
        <w:name w:val="BD2FBD16B75E4C1BBB7D965F6F4C35A0"/>
        <w:category>
          <w:name w:val="General"/>
          <w:gallery w:val="placeholder"/>
        </w:category>
        <w:types>
          <w:type w:val="bbPlcHdr"/>
        </w:types>
        <w:behaviors>
          <w:behavior w:val="content"/>
        </w:behaviors>
        <w:guid w:val="{0EB42476-891C-4996-A7B4-2DCFA19BBE6F}"/>
      </w:docPartPr>
      <w:docPartBody>
        <w:p w:rsidR="00A16866" w:rsidRDefault="00DA6318" w:rsidP="00DA6318">
          <w:pPr>
            <w:pStyle w:val="BD2FBD16B75E4C1BBB7D965F6F4C35A02"/>
          </w:pPr>
          <w:r>
            <w:rPr>
              <w:rStyle w:val="PlaceholderText"/>
            </w:rPr>
            <w:t>[INSERT BRIEF STATEMENT ON OVERALL ACTION/PROJECT AND PROPOSED PERMITTING ACTION]</w:t>
          </w:r>
        </w:p>
      </w:docPartBody>
    </w:docPart>
    <w:docPart>
      <w:docPartPr>
        <w:name w:val="31F0B5E7A86A45F6BCD5044639F4CA97"/>
        <w:category>
          <w:name w:val="General"/>
          <w:gallery w:val="placeholder"/>
        </w:category>
        <w:types>
          <w:type w:val="bbPlcHdr"/>
        </w:types>
        <w:behaviors>
          <w:behavior w:val="content"/>
        </w:behaviors>
        <w:guid w:val="{3BD305BF-B518-4771-918F-0EA3A8152895}"/>
      </w:docPartPr>
      <w:docPartBody>
        <w:p w:rsidR="00A16866" w:rsidRDefault="00DA6318" w:rsidP="00DA6318">
          <w:pPr>
            <w:pStyle w:val="31F0B5E7A86A45F6BCD5044639F4CA972"/>
          </w:pPr>
          <w:r>
            <w:rPr>
              <w:rStyle w:val="PlaceholderText"/>
            </w:rPr>
            <w:t>[INSERT BRIEF STATEMENT ON OVERALL ACTION/PROJECT AND PROPOSED PERMITTING ACTION]</w:t>
          </w:r>
        </w:p>
      </w:docPartBody>
    </w:docPart>
    <w:docPart>
      <w:docPartPr>
        <w:name w:val="D2D6F6C22E444565980EB954607D01AC"/>
        <w:category>
          <w:name w:val="General"/>
          <w:gallery w:val="placeholder"/>
        </w:category>
        <w:types>
          <w:type w:val="bbPlcHdr"/>
        </w:types>
        <w:behaviors>
          <w:behavior w:val="content"/>
        </w:behaviors>
        <w:guid w:val="{1D0ACB08-97E5-4783-BC08-4DE85C538397}"/>
      </w:docPartPr>
      <w:docPartBody>
        <w:p w:rsidR="00A16866" w:rsidRDefault="00DA6318" w:rsidP="00DA6318">
          <w:pPr>
            <w:pStyle w:val="D2D6F6C22E444565980EB954607D01AC2"/>
          </w:pPr>
          <w:r>
            <w:rPr>
              <w:rStyle w:val="PlaceholderText"/>
            </w:rPr>
            <w:t>[INSERT REGIONAL OFFICE ADDRESS]</w:t>
          </w:r>
        </w:p>
      </w:docPartBody>
    </w:docPart>
    <w:docPart>
      <w:docPartPr>
        <w:name w:val="2A720FD1C7EC470E87E2C0DEC7C749FF"/>
        <w:category>
          <w:name w:val="General"/>
          <w:gallery w:val="placeholder"/>
        </w:category>
        <w:types>
          <w:type w:val="bbPlcHdr"/>
        </w:types>
        <w:behaviors>
          <w:behavior w:val="content"/>
        </w:behaviors>
        <w:guid w:val="{2515CEAF-2294-4711-834D-8DB7A5FA1521}"/>
      </w:docPartPr>
      <w:docPartBody>
        <w:p w:rsidR="00A16866" w:rsidRDefault="00DA6318" w:rsidP="00DA6318">
          <w:pPr>
            <w:pStyle w:val="2A720FD1C7EC470E87E2C0DEC7C749FF2"/>
          </w:pPr>
          <w:r w:rsidRPr="00D85A7B">
            <w:rPr>
              <w:rStyle w:val="PlaceholderText"/>
              <w:rFonts w:ascii="Arial" w:hAnsi="Arial" w:cs="Arial"/>
              <w:color w:val="124F1A" w:themeColor="accent3" w:themeShade="BF"/>
              <w:sz w:val="24"/>
              <w:szCs w:val="24"/>
            </w:rPr>
            <w:t>[INSERT BRIEF DESCRIPTION TO EXPLAIN THE PURPOSE/NEED FOR PROJECT]</w:t>
          </w:r>
        </w:p>
      </w:docPartBody>
    </w:docPart>
    <w:docPart>
      <w:docPartPr>
        <w:name w:val="9C0D86F3801344B08DC2F52DD5C46804"/>
        <w:category>
          <w:name w:val="General"/>
          <w:gallery w:val="placeholder"/>
        </w:category>
        <w:types>
          <w:type w:val="bbPlcHdr"/>
        </w:types>
        <w:behaviors>
          <w:behavior w:val="content"/>
        </w:behaviors>
        <w:guid w:val="{B2473C26-2815-4384-8DEE-A97103ED7328}"/>
      </w:docPartPr>
      <w:docPartBody>
        <w:p w:rsidR="00A16866" w:rsidRDefault="00DA6318" w:rsidP="00DA6318">
          <w:pPr>
            <w:pStyle w:val="9C0D86F3801344B08DC2F52DD5C468042"/>
          </w:pPr>
          <w:r w:rsidRPr="009C4B47">
            <w:rPr>
              <w:rStyle w:val="PlaceholderText"/>
              <w:color w:val="124F1A" w:themeColor="accent3" w:themeShade="BF"/>
            </w:rPr>
            <w:t>[INSERT PROJECT LIASON NAME AND TITLE/POSITION OF INDIVIDUAL]</w:t>
          </w:r>
        </w:p>
      </w:docPartBody>
    </w:docPart>
    <w:docPart>
      <w:docPartPr>
        <w:name w:val="CE3156B651A44429A41B5EE5B588E496"/>
        <w:category>
          <w:name w:val="General"/>
          <w:gallery w:val="placeholder"/>
        </w:category>
        <w:types>
          <w:type w:val="bbPlcHdr"/>
        </w:types>
        <w:behaviors>
          <w:behavior w:val="content"/>
        </w:behaviors>
        <w:guid w:val="{73419928-6147-4427-96BD-D8C6B88E5F11}"/>
      </w:docPartPr>
      <w:docPartBody>
        <w:p w:rsidR="00A16866" w:rsidRDefault="00DA6318" w:rsidP="00DA6318">
          <w:pPr>
            <w:pStyle w:val="CE3156B651A44429A41B5EE5B588E4962"/>
          </w:pPr>
          <w:r w:rsidRPr="009C4B47">
            <w:rPr>
              <w:rStyle w:val="PlaceholderText"/>
              <w:color w:val="124F1A" w:themeColor="accent3" w:themeShade="BF"/>
            </w:rPr>
            <w:t>[INSERT PROJECT LIASON EMAIL]</w:t>
          </w:r>
        </w:p>
      </w:docPartBody>
    </w:docPart>
    <w:docPart>
      <w:docPartPr>
        <w:name w:val="C0F39BB6019943FE8A817B284FC2AD26"/>
        <w:category>
          <w:name w:val="General"/>
          <w:gallery w:val="placeholder"/>
        </w:category>
        <w:types>
          <w:type w:val="bbPlcHdr"/>
        </w:types>
        <w:behaviors>
          <w:behavior w:val="content"/>
        </w:behaviors>
        <w:guid w:val="{933D55D2-671D-405E-8A8C-C7F3F970DB7C}"/>
      </w:docPartPr>
      <w:docPartBody>
        <w:p w:rsidR="00A16866" w:rsidRDefault="00DA6318" w:rsidP="00DA6318">
          <w:pPr>
            <w:pStyle w:val="C0F39BB6019943FE8A817B284FC2AD262"/>
          </w:pPr>
          <w:r w:rsidRPr="00427ABA">
            <w:rPr>
              <w:rStyle w:val="PlaceholderText"/>
            </w:rPr>
            <w:t>[</w:t>
          </w:r>
          <w:r>
            <w:rPr>
              <w:rStyle w:val="PlaceholderText"/>
            </w:rPr>
            <w:t>INSERT PROJECT LIASON NAME AND TITLE/POSITION OF INDIVIDUAL</w:t>
          </w:r>
          <w:r w:rsidRPr="00427ABA">
            <w:rPr>
              <w:rStyle w:val="PlaceholderText"/>
            </w:rPr>
            <w:t>]</w:t>
          </w:r>
        </w:p>
      </w:docPartBody>
    </w:docPart>
    <w:docPart>
      <w:docPartPr>
        <w:name w:val="46B872AE320B4BC69FFE57469A61C7C6"/>
        <w:category>
          <w:name w:val="General"/>
          <w:gallery w:val="placeholder"/>
        </w:category>
        <w:types>
          <w:type w:val="bbPlcHdr"/>
        </w:types>
        <w:behaviors>
          <w:behavior w:val="content"/>
        </w:behaviors>
        <w:guid w:val="{9FAD1B1C-E38D-4172-B6F5-81DF0D52ED76}"/>
      </w:docPartPr>
      <w:docPartBody>
        <w:p w:rsidR="00A16866" w:rsidRDefault="00DA6318" w:rsidP="00DA6318">
          <w:pPr>
            <w:pStyle w:val="46B872AE320B4BC69FFE57469A61C7C62"/>
          </w:pPr>
          <w:r w:rsidRPr="00427ABA">
            <w:rPr>
              <w:rStyle w:val="PlaceholderText"/>
            </w:rPr>
            <w:t>[</w:t>
          </w:r>
          <w:r>
            <w:rPr>
              <w:rStyle w:val="PlaceholderText"/>
            </w:rPr>
            <w:t>INSERT PROJECT LIASON EMAIL</w:t>
          </w:r>
          <w:r w:rsidRPr="00427ABA">
            <w:rPr>
              <w:rStyle w:val="PlaceholderText"/>
            </w:rPr>
            <w:t>]</w:t>
          </w:r>
        </w:p>
      </w:docPartBody>
    </w:docPart>
    <w:docPart>
      <w:docPartPr>
        <w:name w:val="452127B4A5934960B442278CC34CABC4"/>
        <w:category>
          <w:name w:val="General"/>
          <w:gallery w:val="placeholder"/>
        </w:category>
        <w:types>
          <w:type w:val="bbPlcHdr"/>
        </w:types>
        <w:behaviors>
          <w:behavior w:val="content"/>
        </w:behaviors>
        <w:guid w:val="{1962A994-2822-4791-BEE2-A6915E97EFE8}"/>
      </w:docPartPr>
      <w:docPartBody>
        <w:p w:rsidR="00A16866" w:rsidRDefault="00DA6318" w:rsidP="00DA6318">
          <w:pPr>
            <w:pStyle w:val="452127B4A5934960B442278CC34CABC42"/>
          </w:pPr>
          <w:r w:rsidRPr="00427ABA">
            <w:rPr>
              <w:rStyle w:val="PlaceholderText"/>
            </w:rPr>
            <w:t>[</w:t>
          </w:r>
          <w:r>
            <w:rPr>
              <w:rStyle w:val="PlaceholderText"/>
            </w:rPr>
            <w:t>INSERT PROJECT LIASON EMAIL</w:t>
          </w:r>
          <w:r w:rsidRPr="00427ABA">
            <w:rPr>
              <w:rStyle w:val="PlaceholderText"/>
            </w:rPr>
            <w:t>]</w:t>
          </w:r>
        </w:p>
      </w:docPartBody>
    </w:docPart>
    <w:docPart>
      <w:docPartPr>
        <w:name w:val="626964C1803C4EB3A763A095145144E0"/>
        <w:category>
          <w:name w:val="General"/>
          <w:gallery w:val="placeholder"/>
        </w:category>
        <w:types>
          <w:type w:val="bbPlcHdr"/>
        </w:types>
        <w:behaviors>
          <w:behavior w:val="content"/>
        </w:behaviors>
        <w:guid w:val="{5D02F04C-E531-474E-A699-27323C2B51BF}"/>
      </w:docPartPr>
      <w:docPartBody>
        <w:p w:rsidR="004329F1" w:rsidRDefault="00DA6318" w:rsidP="00DA6318">
          <w:pPr>
            <w:pStyle w:val="626964C1803C4EB3A763A095145144E02"/>
          </w:pPr>
          <w:r w:rsidRPr="00055D44">
            <w:rPr>
              <w:rStyle w:val="PlaceholderText"/>
            </w:rPr>
            <w:t>[</w:t>
          </w:r>
          <w:r>
            <w:rPr>
              <w:rStyle w:val="PlaceholderText"/>
            </w:rPr>
            <w:t>INSERT NYSDEC PERMIT AND APPLICATION TYPE(S) AND REASON</w:t>
          </w:r>
          <w:r w:rsidRPr="00055D44">
            <w:rPr>
              <w:rStyle w:val="PlaceholderText"/>
            </w:rPr>
            <w:t>]</w:t>
          </w:r>
        </w:p>
      </w:docPartBody>
    </w:docPart>
    <w:docPart>
      <w:docPartPr>
        <w:name w:val="37429A6BD8A545FAB2CABE34830F7A3D"/>
        <w:category>
          <w:name w:val="General"/>
          <w:gallery w:val="placeholder"/>
        </w:category>
        <w:types>
          <w:type w:val="bbPlcHdr"/>
        </w:types>
        <w:behaviors>
          <w:behavior w:val="content"/>
        </w:behaviors>
        <w:guid w:val="{45660C81-7481-4D57-8444-0DA85E761C8A}"/>
      </w:docPartPr>
      <w:docPartBody>
        <w:p w:rsidR="004329F1" w:rsidRDefault="00DA6318" w:rsidP="00DA6318">
          <w:pPr>
            <w:pStyle w:val="37429A6BD8A545FAB2CABE34830F7A3D2"/>
          </w:pPr>
          <w:r w:rsidRPr="00055D44">
            <w:rPr>
              <w:rStyle w:val="PlaceholderText"/>
            </w:rPr>
            <w:t>[</w:t>
          </w:r>
          <w:r>
            <w:rPr>
              <w:rStyle w:val="PlaceholderText"/>
            </w:rPr>
            <w:t>INSERT NYSDEC PERMIT AND APPLICATION TYPE(S) AND REASON</w:t>
          </w:r>
          <w:r w:rsidRPr="00055D44">
            <w:rPr>
              <w:rStyle w:val="PlaceholderText"/>
            </w:rPr>
            <w:t>]</w:t>
          </w:r>
        </w:p>
      </w:docPartBody>
    </w:docPart>
    <w:docPart>
      <w:docPartPr>
        <w:name w:val="9A6C302FCAA94F688517725959229176"/>
        <w:category>
          <w:name w:val="General"/>
          <w:gallery w:val="placeholder"/>
        </w:category>
        <w:types>
          <w:type w:val="bbPlcHdr"/>
        </w:types>
        <w:behaviors>
          <w:behavior w:val="content"/>
        </w:behaviors>
        <w:guid w:val="{588F85A3-D6EE-4E11-ACCF-88C9661EEFCD}"/>
      </w:docPartPr>
      <w:docPartBody>
        <w:p w:rsidR="004329F1" w:rsidRDefault="00DA6318" w:rsidP="00DA6318">
          <w:pPr>
            <w:pStyle w:val="9A6C302FCAA94F6885177259592291762"/>
          </w:pPr>
          <w:r w:rsidRPr="00055D44">
            <w:rPr>
              <w:rStyle w:val="PlaceholderText"/>
            </w:rPr>
            <w:t>[</w:t>
          </w:r>
          <w:r>
            <w:rPr>
              <w:rStyle w:val="PlaceholderText"/>
            </w:rPr>
            <w:t>INSERT REPOSITORY LINK</w:t>
          </w:r>
          <w:r w:rsidRPr="00055D44">
            <w:rPr>
              <w:rStyle w:val="PlaceholderText"/>
            </w:rPr>
            <w:t>]</w:t>
          </w:r>
        </w:p>
      </w:docPartBody>
    </w:docPart>
    <w:docPart>
      <w:docPartPr>
        <w:name w:val="E31389FE616C46B2988120D9D19A9CE6"/>
        <w:category>
          <w:name w:val="General"/>
          <w:gallery w:val="placeholder"/>
        </w:category>
        <w:types>
          <w:type w:val="bbPlcHdr"/>
        </w:types>
        <w:behaviors>
          <w:behavior w:val="content"/>
        </w:behaviors>
        <w:guid w:val="{A73E585B-6FAF-4644-9791-92304AC75B94}"/>
      </w:docPartPr>
      <w:docPartBody>
        <w:p w:rsidR="004329F1" w:rsidRDefault="00DA6318" w:rsidP="00DA6318">
          <w:pPr>
            <w:pStyle w:val="E31389FE616C46B2988120D9D19A9CE62"/>
          </w:pPr>
          <w:r w:rsidRPr="00055D44">
            <w:rPr>
              <w:rStyle w:val="PlaceholderText"/>
            </w:rPr>
            <w:t>[</w:t>
          </w:r>
          <w:r>
            <w:rPr>
              <w:rStyle w:val="PlaceholderText"/>
            </w:rPr>
            <w:t>INSERT REPOSITORY LINK</w:t>
          </w:r>
          <w:r w:rsidRPr="00055D44">
            <w:rPr>
              <w:rStyle w:val="PlaceholderText"/>
            </w:rPr>
            <w:t>]</w:t>
          </w:r>
        </w:p>
      </w:docPartBody>
    </w:docPart>
    <w:docPart>
      <w:docPartPr>
        <w:name w:val="17C473B5CAF64A6DB59DD145267B3C85"/>
        <w:category>
          <w:name w:val="General"/>
          <w:gallery w:val="placeholder"/>
        </w:category>
        <w:types>
          <w:type w:val="bbPlcHdr"/>
        </w:types>
        <w:behaviors>
          <w:behavior w:val="content"/>
        </w:behaviors>
        <w:guid w:val="{0CE689E4-AD3A-457E-948F-E2EF80517985}"/>
      </w:docPartPr>
      <w:docPartBody>
        <w:p w:rsidR="004329F1" w:rsidRDefault="00DA6318" w:rsidP="00DA6318">
          <w:pPr>
            <w:pStyle w:val="17C473B5CAF64A6DB59DD145267B3C852"/>
          </w:pPr>
          <w:r w:rsidRPr="00055D44">
            <w:rPr>
              <w:rStyle w:val="PlaceholderText"/>
            </w:rPr>
            <w:t>[</w:t>
          </w:r>
          <w:r>
            <w:rPr>
              <w:rStyle w:val="PlaceholderText"/>
            </w:rPr>
            <w:t>INSERT REPOSITORY LINK</w:t>
          </w:r>
          <w:r w:rsidRPr="00055D44">
            <w:rPr>
              <w:rStyle w:val="PlaceholderText"/>
            </w:rPr>
            <w:t>]</w:t>
          </w:r>
        </w:p>
      </w:docPartBody>
    </w:docPart>
    <w:docPart>
      <w:docPartPr>
        <w:name w:val="0880BF7A7DD545C3B02E69DA5C852024"/>
        <w:category>
          <w:name w:val="General"/>
          <w:gallery w:val="placeholder"/>
        </w:category>
        <w:types>
          <w:type w:val="bbPlcHdr"/>
        </w:types>
        <w:behaviors>
          <w:behavior w:val="content"/>
        </w:behaviors>
        <w:guid w:val="{84B02094-426E-4A2A-93B7-1E79F415AAF1}"/>
      </w:docPartPr>
      <w:docPartBody>
        <w:p w:rsidR="004329F1" w:rsidRDefault="00DA6318" w:rsidP="00DA6318">
          <w:pPr>
            <w:pStyle w:val="0880BF7A7DD545C3B02E69DA5C8520242"/>
          </w:pPr>
          <w:r w:rsidRPr="00D6055E">
            <w:rPr>
              <w:rStyle w:val="PlaceholderText"/>
              <w:rFonts w:ascii="Arial" w:hAnsi="Arial" w:cs="Arial"/>
              <w:b w:val="0"/>
              <w:bCs w:val="0"/>
              <w:sz w:val="24"/>
              <w:szCs w:val="24"/>
            </w:rPr>
            <w:t>[INSERT REPOSITORY LINK]</w:t>
          </w:r>
        </w:p>
      </w:docPartBody>
    </w:docPart>
    <w:docPart>
      <w:docPartPr>
        <w:name w:val="883133C1582A4C758004637A11968E1A"/>
        <w:category>
          <w:name w:val="General"/>
          <w:gallery w:val="placeholder"/>
        </w:category>
        <w:types>
          <w:type w:val="bbPlcHdr"/>
        </w:types>
        <w:behaviors>
          <w:behavior w:val="content"/>
        </w:behaviors>
        <w:guid w:val="{10DAD454-8575-4899-80DA-10812CC25179}"/>
      </w:docPartPr>
      <w:docPartBody>
        <w:p w:rsidR="004329F1" w:rsidRDefault="00DA6318" w:rsidP="00DA6318">
          <w:pPr>
            <w:pStyle w:val="883133C1582A4C758004637A11968E1A2"/>
          </w:pPr>
          <w:r w:rsidRPr="00427ABA">
            <w:rPr>
              <w:rStyle w:val="PlaceholderText"/>
            </w:rPr>
            <w:t>[</w:t>
          </w:r>
          <w:r>
            <w:rPr>
              <w:rStyle w:val="PlaceholderText"/>
            </w:rPr>
            <w:t>INSERT PROJECT LIASON NAME AND TITLE/POSITION OF INDIVIDUAL</w:t>
          </w:r>
          <w:r w:rsidRPr="00427ABA">
            <w:rPr>
              <w:rStyle w:val="PlaceholderText"/>
            </w:rPr>
            <w:t>]</w:t>
          </w:r>
        </w:p>
      </w:docPartBody>
    </w:docPart>
    <w:docPart>
      <w:docPartPr>
        <w:name w:val="CB8FF8A91F494930BACA3B2C07CDC537"/>
        <w:category>
          <w:name w:val="General"/>
          <w:gallery w:val="placeholder"/>
        </w:category>
        <w:types>
          <w:type w:val="bbPlcHdr"/>
        </w:types>
        <w:behaviors>
          <w:behavior w:val="content"/>
        </w:behaviors>
        <w:guid w:val="{F4897E18-505F-45DD-82DA-B688C499A8C9}"/>
      </w:docPartPr>
      <w:docPartBody>
        <w:p w:rsidR="004329F1" w:rsidRDefault="00DA6318" w:rsidP="00DA6318">
          <w:pPr>
            <w:pStyle w:val="CB8FF8A91F494930BACA3B2C07CDC5372"/>
          </w:pPr>
          <w:r w:rsidRPr="00427ABA">
            <w:rPr>
              <w:rStyle w:val="PlaceholderText"/>
            </w:rPr>
            <w:t>[</w:t>
          </w:r>
          <w:r>
            <w:rPr>
              <w:rStyle w:val="PlaceholderText"/>
            </w:rPr>
            <w:t>INSERT PROJECT LIASON NAME AND TITLE/POSITION OF INDIVIDUAL</w:t>
          </w:r>
          <w:r w:rsidRPr="00427ABA">
            <w:rPr>
              <w:rStyle w:val="PlaceholderText"/>
            </w:rPr>
            <w:t>]</w:t>
          </w:r>
        </w:p>
      </w:docPartBody>
    </w:docPart>
    <w:docPart>
      <w:docPartPr>
        <w:name w:val="966E90AE5805430D94064E2BE808F9AF"/>
        <w:category>
          <w:name w:val="General"/>
          <w:gallery w:val="placeholder"/>
        </w:category>
        <w:types>
          <w:type w:val="bbPlcHdr"/>
        </w:types>
        <w:behaviors>
          <w:behavior w:val="content"/>
        </w:behaviors>
        <w:guid w:val="{A2337B30-CB7D-44EF-8610-73039011CD3A}"/>
      </w:docPartPr>
      <w:docPartBody>
        <w:p w:rsidR="004329F1" w:rsidRDefault="00DA6318" w:rsidP="00DA6318">
          <w:pPr>
            <w:pStyle w:val="966E90AE5805430D94064E2BE808F9AF2"/>
          </w:pPr>
          <w:r w:rsidRPr="00427ABA">
            <w:rPr>
              <w:rStyle w:val="PlaceholderText"/>
            </w:rPr>
            <w:t>[</w:t>
          </w:r>
          <w:r>
            <w:rPr>
              <w:rStyle w:val="PlaceholderText"/>
            </w:rPr>
            <w:t>INSERT PROJECT LIASON EMAIL</w:t>
          </w:r>
          <w:r w:rsidRPr="00427ABA">
            <w:rPr>
              <w:rStyle w:val="PlaceholderText"/>
            </w:rPr>
            <w:t>]</w:t>
          </w:r>
        </w:p>
      </w:docPartBody>
    </w:docPart>
    <w:docPart>
      <w:docPartPr>
        <w:name w:val="65B2261CBFC448B9B0B5B5E4153331A2"/>
        <w:category>
          <w:name w:val="General"/>
          <w:gallery w:val="placeholder"/>
        </w:category>
        <w:types>
          <w:type w:val="bbPlcHdr"/>
        </w:types>
        <w:behaviors>
          <w:behavior w:val="content"/>
        </w:behaviors>
        <w:guid w:val="{9C20BF74-B762-46CB-9DF2-28AD5356253B}"/>
      </w:docPartPr>
      <w:docPartBody>
        <w:p w:rsidR="00C05706" w:rsidRDefault="00DA6318" w:rsidP="00DA6318">
          <w:pPr>
            <w:pStyle w:val="65B2261CBFC448B9B0B5B5E4153331A22"/>
          </w:pPr>
          <w:r w:rsidRPr="002D2C7D">
            <w:rPr>
              <w:rStyle w:val="PlaceholderText"/>
              <w:rFonts w:ascii="Arial" w:hAnsi="Arial" w:cs="Arial"/>
              <w:sz w:val="24"/>
              <w:szCs w:val="24"/>
            </w:rPr>
            <w:t>[INSERT BRIEF DESCRIPTION TO EXPLAIN THE PURPOSE/NEED FOR PROJECT]</w:t>
          </w:r>
        </w:p>
      </w:docPartBody>
    </w:docPart>
    <w:docPart>
      <w:docPartPr>
        <w:name w:val="73788080880E44EDB320F85C61C85091"/>
        <w:category>
          <w:name w:val="General"/>
          <w:gallery w:val="placeholder"/>
        </w:category>
        <w:types>
          <w:type w:val="bbPlcHdr"/>
        </w:types>
        <w:behaviors>
          <w:behavior w:val="content"/>
        </w:behaviors>
        <w:guid w:val="{AD23D72A-06DE-495C-9380-CE907C570B62}"/>
      </w:docPartPr>
      <w:docPartBody>
        <w:p w:rsidR="00C05706" w:rsidRDefault="004329F1" w:rsidP="004329F1">
          <w:pPr>
            <w:pStyle w:val="73788080880E44EDB320F85C61C85091"/>
          </w:pPr>
          <w:r w:rsidRPr="00D0230B">
            <w:rPr>
              <w:rStyle w:val="PlaceholderText"/>
            </w:rPr>
            <w:t>Click or tap here to enter text.</w:t>
          </w:r>
        </w:p>
      </w:docPartBody>
    </w:docPart>
    <w:docPart>
      <w:docPartPr>
        <w:name w:val="10542B46A4A54CDEB6644B5D6D88366B"/>
        <w:category>
          <w:name w:val="General"/>
          <w:gallery w:val="placeholder"/>
        </w:category>
        <w:types>
          <w:type w:val="bbPlcHdr"/>
        </w:types>
        <w:behaviors>
          <w:behavior w:val="content"/>
        </w:behaviors>
        <w:guid w:val="{5290F01D-5C21-4C3E-BC44-6F10215F4305}"/>
      </w:docPartPr>
      <w:docPartBody>
        <w:p w:rsidR="00C05706" w:rsidRDefault="004329F1" w:rsidP="004329F1">
          <w:pPr>
            <w:pStyle w:val="10542B46A4A54CDEB6644B5D6D88366B"/>
          </w:pPr>
          <w:r w:rsidRPr="00D0230B">
            <w:rPr>
              <w:rStyle w:val="PlaceholderText"/>
            </w:rPr>
            <w:t>Click or tap here to enter text.</w:t>
          </w:r>
        </w:p>
      </w:docPartBody>
    </w:docPart>
    <w:docPart>
      <w:docPartPr>
        <w:name w:val="A821480980BB4E30B71E3B32626CDAC7"/>
        <w:category>
          <w:name w:val="General"/>
          <w:gallery w:val="placeholder"/>
        </w:category>
        <w:types>
          <w:type w:val="bbPlcHdr"/>
        </w:types>
        <w:behaviors>
          <w:behavior w:val="content"/>
        </w:behaviors>
        <w:guid w:val="{BF142CA0-E0E0-44C4-8C7F-8E3A6B70FDF3}"/>
      </w:docPartPr>
      <w:docPartBody>
        <w:p w:rsidR="00C05706" w:rsidRDefault="004329F1" w:rsidP="004329F1">
          <w:pPr>
            <w:pStyle w:val="A821480980BB4E30B71E3B32626CDAC7"/>
          </w:pPr>
          <w:r w:rsidRPr="00D0230B">
            <w:rPr>
              <w:rStyle w:val="PlaceholderText"/>
            </w:rPr>
            <w:t>Click or tap here to enter text.</w:t>
          </w:r>
        </w:p>
      </w:docPartBody>
    </w:docPart>
    <w:docPart>
      <w:docPartPr>
        <w:name w:val="DA878D30DB0F486794A510772B0FAFCB"/>
        <w:category>
          <w:name w:val="General"/>
          <w:gallery w:val="placeholder"/>
        </w:category>
        <w:types>
          <w:type w:val="bbPlcHdr"/>
        </w:types>
        <w:behaviors>
          <w:behavior w:val="content"/>
        </w:behaviors>
        <w:guid w:val="{3F194BB2-3955-4FAB-B6C9-C25F71EEF344}"/>
      </w:docPartPr>
      <w:docPartBody>
        <w:p w:rsidR="00C05706" w:rsidRDefault="004329F1" w:rsidP="004329F1">
          <w:pPr>
            <w:pStyle w:val="DA878D30DB0F486794A510772B0FAFCB"/>
          </w:pPr>
          <w:r w:rsidRPr="00D0230B">
            <w:rPr>
              <w:rStyle w:val="PlaceholderText"/>
            </w:rPr>
            <w:t>Click or tap here to enter text.</w:t>
          </w:r>
        </w:p>
      </w:docPartBody>
    </w:docPart>
    <w:docPart>
      <w:docPartPr>
        <w:name w:val="52C317D074EC45CE99DACD540CBAEA0C"/>
        <w:category>
          <w:name w:val="General"/>
          <w:gallery w:val="placeholder"/>
        </w:category>
        <w:types>
          <w:type w:val="bbPlcHdr"/>
        </w:types>
        <w:behaviors>
          <w:behavior w:val="content"/>
        </w:behaviors>
        <w:guid w:val="{953AA7A8-4060-4640-A19F-9454AEF6D85D}"/>
      </w:docPartPr>
      <w:docPartBody>
        <w:p w:rsidR="005E2C31" w:rsidRDefault="00C05706" w:rsidP="00C05706">
          <w:pPr>
            <w:pStyle w:val="52C317D074EC45CE99DACD540CBAEA0C"/>
          </w:pPr>
          <w:r w:rsidRPr="00D0230B">
            <w:rPr>
              <w:rStyle w:val="PlaceholderText"/>
            </w:rPr>
            <w:t>Click or tap here to enter text.</w:t>
          </w:r>
        </w:p>
      </w:docPartBody>
    </w:docPart>
    <w:docPart>
      <w:docPartPr>
        <w:name w:val="33BEC08887924510B3B623946D9C7F46"/>
        <w:category>
          <w:name w:val="General"/>
          <w:gallery w:val="placeholder"/>
        </w:category>
        <w:types>
          <w:type w:val="bbPlcHdr"/>
        </w:types>
        <w:behaviors>
          <w:behavior w:val="content"/>
        </w:behaviors>
        <w:guid w:val="{7F603C52-B55A-4E9B-8CEB-21357A42582E}"/>
      </w:docPartPr>
      <w:docPartBody>
        <w:p w:rsidR="005E2C31" w:rsidRDefault="00DA6318" w:rsidP="00DA6318">
          <w:pPr>
            <w:pStyle w:val="33BEC08887924510B3B623946D9C7F462"/>
          </w:pPr>
          <w:r w:rsidRPr="00B13473">
            <w:rPr>
              <w:rStyle w:val="PlaceholderText"/>
            </w:rPr>
            <w:t>[</w:t>
          </w:r>
          <w:r>
            <w:rPr>
              <w:rStyle w:val="PlaceholderText"/>
            </w:rPr>
            <w:t>INSERT PROPOSED DATE</w:t>
          </w:r>
          <w:r w:rsidRPr="00B13473">
            <w:rPr>
              <w:rStyle w:val="PlaceholderText"/>
            </w:rPr>
            <w:t>]</w:t>
          </w:r>
        </w:p>
      </w:docPartBody>
    </w:docPart>
    <w:docPart>
      <w:docPartPr>
        <w:name w:val="4ECBB101DF3A4FEA970E05369F0C36A4"/>
        <w:category>
          <w:name w:val="General"/>
          <w:gallery w:val="placeholder"/>
        </w:category>
        <w:types>
          <w:type w:val="bbPlcHdr"/>
        </w:types>
        <w:behaviors>
          <w:behavior w:val="content"/>
        </w:behaviors>
        <w:guid w:val="{DD1C5336-7F75-4B71-A9A7-FEE41C96D661}"/>
      </w:docPartPr>
      <w:docPartBody>
        <w:p w:rsidR="005E2C31" w:rsidRDefault="00DA6318" w:rsidP="00DA6318">
          <w:pPr>
            <w:pStyle w:val="4ECBB101DF3A4FEA970E05369F0C36A42"/>
          </w:pPr>
          <w:r w:rsidRPr="001A2924">
            <w:rPr>
              <w:rStyle w:val="PlaceholderText"/>
              <w:rFonts w:ascii="Arial" w:hAnsi="Arial" w:cs="Arial"/>
              <w:b w:val="0"/>
              <w:bCs w:val="0"/>
              <w:sz w:val="24"/>
              <w:szCs w:val="24"/>
            </w:rPr>
            <w:t>[INSERT PROPOSED DATE]</w:t>
          </w:r>
        </w:p>
      </w:docPartBody>
    </w:docPart>
    <w:docPart>
      <w:docPartPr>
        <w:name w:val="8288619BF5FF4BCD88F8EB10D42D427D"/>
        <w:category>
          <w:name w:val="General"/>
          <w:gallery w:val="placeholder"/>
        </w:category>
        <w:types>
          <w:type w:val="bbPlcHdr"/>
        </w:types>
        <w:behaviors>
          <w:behavior w:val="content"/>
        </w:behaviors>
        <w:guid w:val="{CC3E3887-1BA3-4C1E-8809-0AD8C954136C}"/>
      </w:docPartPr>
      <w:docPartBody>
        <w:p w:rsidR="005E2C31" w:rsidRDefault="00DA6318" w:rsidP="00DA6318">
          <w:pPr>
            <w:pStyle w:val="8288619BF5FF4BCD88F8EB10D42D427D2"/>
          </w:pPr>
          <w:r w:rsidRPr="00F47F98">
            <w:rPr>
              <w:rStyle w:val="PlaceholderText"/>
              <w:rFonts w:cs="Arial"/>
              <w:b/>
              <w:bCs/>
              <w:sz w:val="32"/>
              <w:szCs w:val="32"/>
            </w:rPr>
            <w:t>[INSERT PROPOSED DATE]</w:t>
          </w:r>
        </w:p>
      </w:docPartBody>
    </w:docPart>
    <w:docPart>
      <w:docPartPr>
        <w:name w:val="4871AA0D8ED64662B454B1A440D9C952"/>
        <w:category>
          <w:name w:val="General"/>
          <w:gallery w:val="placeholder"/>
        </w:category>
        <w:types>
          <w:type w:val="bbPlcHdr"/>
        </w:types>
        <w:behaviors>
          <w:behavior w:val="content"/>
        </w:behaviors>
        <w:guid w:val="{AD3B8061-CFD4-4DD9-A74B-EB7C2CF70190}"/>
      </w:docPartPr>
      <w:docPartBody>
        <w:p w:rsidR="005176B7" w:rsidRDefault="00DA6318" w:rsidP="00DA6318">
          <w:pPr>
            <w:pStyle w:val="4871AA0D8ED64662B454B1A440D9C9523"/>
          </w:pPr>
          <w:r w:rsidRPr="00924E96">
            <w:rPr>
              <w:bCs/>
              <w:color w:val="124F1A" w:themeColor="accent3" w:themeShade="BF"/>
            </w:rPr>
            <w:t>[INSERT FACILITY/PROJECT SITE LOCATION ADDRESS]</w:t>
          </w:r>
        </w:p>
      </w:docPartBody>
    </w:docPart>
    <w:docPart>
      <w:docPartPr>
        <w:name w:val="BDFA5117C5DA41049F15FC55F43C9C54"/>
        <w:category>
          <w:name w:val="General"/>
          <w:gallery w:val="placeholder"/>
        </w:category>
        <w:types>
          <w:type w:val="bbPlcHdr"/>
        </w:types>
        <w:behaviors>
          <w:behavior w:val="content"/>
        </w:behaviors>
        <w:guid w:val="{48D52C7A-00B0-43CE-860C-B2AB8BBD7962}"/>
      </w:docPartPr>
      <w:docPartBody>
        <w:p w:rsidR="005176B7" w:rsidRDefault="00DA6318" w:rsidP="00DA6318">
          <w:pPr>
            <w:pStyle w:val="BDFA5117C5DA41049F15FC55F43C9C543"/>
          </w:pPr>
          <w:r w:rsidRPr="00924E96">
            <w:rPr>
              <w:bCs/>
              <w:color w:val="124F1A" w:themeColor="accent3" w:themeShade="BF"/>
            </w:rPr>
            <w:t>[INSERT MUNICIPALITY/COUNTY FOR LOCATION OF FACILITY/PROJECT SITE]</w:t>
          </w:r>
        </w:p>
      </w:docPartBody>
    </w:docPart>
    <w:docPart>
      <w:docPartPr>
        <w:name w:val="381E6936E7FE48399C6A65426ECAF19B"/>
        <w:category>
          <w:name w:val="General"/>
          <w:gallery w:val="placeholder"/>
        </w:category>
        <w:types>
          <w:type w:val="bbPlcHdr"/>
        </w:types>
        <w:behaviors>
          <w:behavior w:val="content"/>
        </w:behaviors>
        <w:guid w:val="{F8D0BD73-6190-41A2-85A5-8D2B7C9E901B}"/>
      </w:docPartPr>
      <w:docPartBody>
        <w:p w:rsidR="0009163F" w:rsidRDefault="005176B7" w:rsidP="005176B7">
          <w:pPr>
            <w:pStyle w:val="381E6936E7FE48399C6A65426ECAF19B"/>
          </w:pPr>
          <w:r w:rsidRPr="00D0230B">
            <w:rPr>
              <w:rStyle w:val="PlaceholderText"/>
            </w:rPr>
            <w:t>Click or tap here to enter text.</w:t>
          </w:r>
        </w:p>
      </w:docPartBody>
    </w:docPart>
    <w:docPart>
      <w:docPartPr>
        <w:name w:val="4205CEFD0C4E4A52955AE0CD4A479757"/>
        <w:category>
          <w:name w:val="General"/>
          <w:gallery w:val="placeholder"/>
        </w:category>
        <w:types>
          <w:type w:val="bbPlcHdr"/>
        </w:types>
        <w:behaviors>
          <w:behavior w:val="content"/>
        </w:behaviors>
        <w:guid w:val="{BA139D67-385F-4833-97A8-252326A2A020}"/>
      </w:docPartPr>
      <w:docPartBody>
        <w:p w:rsidR="0009163F" w:rsidRDefault="005176B7" w:rsidP="005176B7">
          <w:pPr>
            <w:pStyle w:val="4205CEFD0C4E4A52955AE0CD4A479757"/>
          </w:pPr>
          <w:r w:rsidRPr="00D0230B">
            <w:rPr>
              <w:rStyle w:val="PlaceholderText"/>
            </w:rPr>
            <w:t>Click or tap here to enter text.</w:t>
          </w:r>
        </w:p>
      </w:docPartBody>
    </w:docPart>
    <w:docPart>
      <w:docPartPr>
        <w:name w:val="2FA09194BF864946A58A3889A9789F1B"/>
        <w:category>
          <w:name w:val="General"/>
          <w:gallery w:val="placeholder"/>
        </w:category>
        <w:types>
          <w:type w:val="bbPlcHdr"/>
        </w:types>
        <w:behaviors>
          <w:behavior w:val="content"/>
        </w:behaviors>
        <w:guid w:val="{DF318E2B-A524-4EF6-B63E-3A60CC12C4C8}"/>
      </w:docPartPr>
      <w:docPartBody>
        <w:p w:rsidR="0009163F" w:rsidRDefault="005176B7" w:rsidP="005176B7">
          <w:pPr>
            <w:pStyle w:val="2FA09194BF864946A58A3889A9789F1B"/>
          </w:pPr>
          <w:r w:rsidRPr="00D0230B">
            <w:rPr>
              <w:rStyle w:val="PlaceholderText"/>
            </w:rPr>
            <w:t>Click or tap here to enter text.</w:t>
          </w:r>
        </w:p>
      </w:docPartBody>
    </w:docPart>
    <w:docPart>
      <w:docPartPr>
        <w:name w:val="5EA27507E11A41D1A867D33E037C109D"/>
        <w:category>
          <w:name w:val="General"/>
          <w:gallery w:val="placeholder"/>
        </w:category>
        <w:types>
          <w:type w:val="bbPlcHdr"/>
        </w:types>
        <w:behaviors>
          <w:behavior w:val="content"/>
        </w:behaviors>
        <w:guid w:val="{A912E733-3982-4F8A-B432-B1BFEE7E26A6}"/>
      </w:docPartPr>
      <w:docPartBody>
        <w:p w:rsidR="004D1E41" w:rsidRDefault="00DA6318">
          <w:pPr>
            <w:pStyle w:val="5EA27507E11A41D1A867D33E037C109D"/>
          </w:pPr>
          <w:r w:rsidRPr="00BE4FCA">
            <w:rPr>
              <w:rStyle w:val="ARIAL12FILLIN"/>
              <w:color w:val="124F1A" w:themeColor="accent3" w:themeShade="BF"/>
            </w:rPr>
            <w:t>[INSERT FACILITY AND PROJECT/ACTION NAME]</w:t>
          </w:r>
        </w:p>
      </w:docPartBody>
    </w:docPart>
    <w:docPart>
      <w:docPartPr>
        <w:name w:val="8A38641BF2A04BAA94F64A6D6B616610"/>
        <w:category>
          <w:name w:val="General"/>
          <w:gallery w:val="placeholder"/>
        </w:category>
        <w:types>
          <w:type w:val="bbPlcHdr"/>
        </w:types>
        <w:behaviors>
          <w:behavior w:val="content"/>
        </w:behaviors>
        <w:guid w:val="{E084C4AA-51E8-42A2-9CF2-CDC098FD9A41}"/>
      </w:docPartPr>
      <w:docPartBody>
        <w:p w:rsidR="004D1E41" w:rsidRDefault="00DA6318">
          <w:pPr>
            <w:pStyle w:val="8A38641BF2A04BAA94F64A6D6B616610"/>
          </w:pPr>
          <w:r w:rsidRPr="000B0565">
            <w:rPr>
              <w:rStyle w:val="16BOLD"/>
            </w:rPr>
            <w:t>[INSERT FACILITY AND PROJECT/ACTION NAME]</w:t>
          </w:r>
        </w:p>
      </w:docPartBody>
    </w:docPart>
    <w:docPart>
      <w:docPartPr>
        <w:name w:val="E7F8EE8069C2437C9E8F0198537948AE"/>
        <w:category>
          <w:name w:val="General"/>
          <w:gallery w:val="placeholder"/>
        </w:category>
        <w:types>
          <w:type w:val="bbPlcHdr"/>
        </w:types>
        <w:behaviors>
          <w:behavior w:val="content"/>
        </w:behaviors>
        <w:guid w:val="{2FF0C398-6648-40CD-B1ED-4BA84C8F2D00}"/>
      </w:docPartPr>
      <w:docPartBody>
        <w:p w:rsidR="004D1E41" w:rsidRDefault="00DA6318">
          <w:pPr>
            <w:pStyle w:val="E7F8EE8069C2437C9E8F0198537948AE"/>
          </w:pPr>
          <w:r w:rsidRPr="000B0565">
            <w:rPr>
              <w:rStyle w:val="16BOLD"/>
            </w:rPr>
            <w:t>[INSERT FACILITY AND PROJECT/ACTION NAME]</w:t>
          </w:r>
        </w:p>
      </w:docPartBody>
    </w:docPart>
    <w:docPart>
      <w:docPartPr>
        <w:name w:val="7E6CFD25E98A4870A191087F87DE7AB6"/>
        <w:category>
          <w:name w:val="General"/>
          <w:gallery w:val="placeholder"/>
        </w:category>
        <w:types>
          <w:type w:val="bbPlcHdr"/>
        </w:types>
        <w:behaviors>
          <w:behavior w:val="content"/>
        </w:behaviors>
        <w:guid w:val="{58424DBE-2DE5-41A7-B49C-23AD1C3925FF}"/>
      </w:docPartPr>
      <w:docPartBody>
        <w:p w:rsidR="004D1E41" w:rsidRDefault="00DA6318">
          <w:pPr>
            <w:pStyle w:val="7E6CFD25E98A4870A191087F87DE7AB6"/>
          </w:pPr>
          <w:r w:rsidRPr="00901450">
            <w:rPr>
              <w:rStyle w:val="Arial20"/>
              <w:color w:val="124F1A" w:themeColor="accent3" w:themeShade="BF"/>
            </w:rPr>
            <w:t>[INSERT FACILITY AND PROJECT/ACTION NAME]</w:t>
          </w:r>
        </w:p>
      </w:docPartBody>
    </w:docPart>
    <w:docPart>
      <w:docPartPr>
        <w:name w:val="3CA26B8104E94A99A0B3B5227BFBEC7A"/>
        <w:category>
          <w:name w:val="General"/>
          <w:gallery w:val="placeholder"/>
        </w:category>
        <w:types>
          <w:type w:val="bbPlcHdr"/>
        </w:types>
        <w:behaviors>
          <w:behavior w:val="content"/>
        </w:behaviors>
        <w:guid w:val="{B713E2E6-23EB-4ED7-A4D7-A1355CA6232C}"/>
      </w:docPartPr>
      <w:docPartBody>
        <w:p w:rsidR="004D1E41" w:rsidRDefault="00BF280C">
          <w:pPr>
            <w:pStyle w:val="3CA26B8104E94A99A0B3B5227BFBEC7A"/>
          </w:pPr>
          <w:r w:rsidRPr="00D0230B">
            <w:rPr>
              <w:rStyle w:val="PlaceholderText"/>
            </w:rPr>
            <w:t>Click or tap here to enter text.</w:t>
          </w:r>
        </w:p>
      </w:docPartBody>
    </w:docPart>
    <w:docPart>
      <w:docPartPr>
        <w:name w:val="74993ED33CC24E1895D5C603C3F62508"/>
        <w:category>
          <w:name w:val="General"/>
          <w:gallery w:val="placeholder"/>
        </w:category>
        <w:types>
          <w:type w:val="bbPlcHdr"/>
        </w:types>
        <w:behaviors>
          <w:behavior w:val="content"/>
        </w:behaviors>
        <w:guid w:val="{5F09CB00-3291-4568-BBC9-522626D8DC19}"/>
      </w:docPartPr>
      <w:docPartBody>
        <w:p w:rsidR="004D1E41" w:rsidRDefault="00DA6318">
          <w:pPr>
            <w:pStyle w:val="74993ED33CC24E1895D5C603C3F62508"/>
          </w:pPr>
          <w:r w:rsidRPr="00BE4FCA">
            <w:rPr>
              <w:rStyle w:val="ARIAL12FILLIN"/>
              <w:color w:val="124F1A" w:themeColor="accent3" w:themeShade="BF"/>
            </w:rPr>
            <w:t>[INSERT FACILITY AND PROJECT/ACTION NAME]</w:t>
          </w:r>
        </w:p>
      </w:docPartBody>
    </w:docPart>
    <w:docPart>
      <w:docPartPr>
        <w:name w:val="6405442D9FF244CA9ED9A600803A6D75"/>
        <w:category>
          <w:name w:val="General"/>
          <w:gallery w:val="placeholder"/>
        </w:category>
        <w:types>
          <w:type w:val="bbPlcHdr"/>
        </w:types>
        <w:behaviors>
          <w:behavior w:val="content"/>
        </w:behaviors>
        <w:guid w:val="{166A09EA-9F12-4A06-A1AF-60CBB9835EC4}"/>
      </w:docPartPr>
      <w:docPartBody>
        <w:p w:rsidR="004D1E41" w:rsidRDefault="00DA6318">
          <w:pPr>
            <w:pStyle w:val="6405442D9FF244CA9ED9A600803A6D75"/>
          </w:pPr>
          <w:r w:rsidRPr="00D0230B">
            <w:rPr>
              <w:rStyle w:val="PlaceholderText"/>
            </w:rPr>
            <w:t>Click or tap here to enter text.</w:t>
          </w:r>
        </w:p>
      </w:docPartBody>
    </w:docPart>
    <w:docPart>
      <w:docPartPr>
        <w:name w:val="614B67A46F7B442A82DBBF97B7888502"/>
        <w:category>
          <w:name w:val="General"/>
          <w:gallery w:val="placeholder"/>
        </w:category>
        <w:types>
          <w:type w:val="bbPlcHdr"/>
        </w:types>
        <w:behaviors>
          <w:behavior w:val="content"/>
        </w:behaviors>
        <w:guid w:val="{9013FF42-9162-4AD0-BB8F-0EA5AC41DF1C}"/>
      </w:docPartPr>
      <w:docPartBody>
        <w:p w:rsidR="004D1E41" w:rsidRDefault="00DA6318">
          <w:pPr>
            <w:pStyle w:val="614B67A46F7B442A82DBBF97B7888502"/>
          </w:pPr>
          <w:r w:rsidRPr="00D0230B">
            <w:rPr>
              <w:rStyle w:val="PlaceholderText"/>
            </w:rPr>
            <w:t>Click or tap here to enter text.</w:t>
          </w:r>
        </w:p>
      </w:docPartBody>
    </w:docPart>
    <w:docPart>
      <w:docPartPr>
        <w:name w:val="85946E2A0CEE4C24B423E8DCFBC58527"/>
        <w:category>
          <w:name w:val="General"/>
          <w:gallery w:val="placeholder"/>
        </w:category>
        <w:types>
          <w:type w:val="bbPlcHdr"/>
        </w:types>
        <w:behaviors>
          <w:behavior w:val="content"/>
        </w:behaviors>
        <w:guid w:val="{BB2E7C25-08C5-4DA0-870A-63020BD07DD3}"/>
      </w:docPartPr>
      <w:docPartBody>
        <w:p w:rsidR="00BF280C" w:rsidRDefault="00A454CE" w:rsidP="00A454CE">
          <w:pPr>
            <w:pStyle w:val="85946E2A0CEE4C24B423E8DCFBC58527"/>
          </w:pPr>
          <w:r w:rsidRPr="00BE4FCA">
            <w:rPr>
              <w:rStyle w:val="ARIAL12FILLIN"/>
              <w:color w:val="124F1A" w:themeColor="accent3" w:themeShade="BF"/>
            </w:rPr>
            <w:t>[INSERT FACILITY AND PROJECT/ACTION NAME]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35747"/>
    <w:rsid w:val="00017E38"/>
    <w:rsid w:val="0009163F"/>
    <w:rsid w:val="000B7032"/>
    <w:rsid w:val="000C3392"/>
    <w:rsid w:val="000D3A15"/>
    <w:rsid w:val="000D5497"/>
    <w:rsid w:val="00220F92"/>
    <w:rsid w:val="00244B55"/>
    <w:rsid w:val="00246419"/>
    <w:rsid w:val="00295D04"/>
    <w:rsid w:val="002A0C9E"/>
    <w:rsid w:val="00320301"/>
    <w:rsid w:val="00394A32"/>
    <w:rsid w:val="003F4FC3"/>
    <w:rsid w:val="003F5055"/>
    <w:rsid w:val="004259B9"/>
    <w:rsid w:val="004329F1"/>
    <w:rsid w:val="004415EA"/>
    <w:rsid w:val="004B412F"/>
    <w:rsid w:val="004D1E41"/>
    <w:rsid w:val="004D25AA"/>
    <w:rsid w:val="004D2CD3"/>
    <w:rsid w:val="005176B7"/>
    <w:rsid w:val="0054415F"/>
    <w:rsid w:val="00555936"/>
    <w:rsid w:val="005A63F3"/>
    <w:rsid w:val="005A7848"/>
    <w:rsid w:val="005B4B91"/>
    <w:rsid w:val="005C533F"/>
    <w:rsid w:val="005C6753"/>
    <w:rsid w:val="005E2C31"/>
    <w:rsid w:val="006073CB"/>
    <w:rsid w:val="0061083C"/>
    <w:rsid w:val="00630831"/>
    <w:rsid w:val="00635B39"/>
    <w:rsid w:val="00642515"/>
    <w:rsid w:val="0066059B"/>
    <w:rsid w:val="00785C33"/>
    <w:rsid w:val="007B415F"/>
    <w:rsid w:val="007B567E"/>
    <w:rsid w:val="0081311F"/>
    <w:rsid w:val="00827F21"/>
    <w:rsid w:val="00872F67"/>
    <w:rsid w:val="008C42F4"/>
    <w:rsid w:val="00965CFC"/>
    <w:rsid w:val="009A040F"/>
    <w:rsid w:val="009C0FA8"/>
    <w:rsid w:val="009C49E8"/>
    <w:rsid w:val="009C726E"/>
    <w:rsid w:val="00A12167"/>
    <w:rsid w:val="00A16866"/>
    <w:rsid w:val="00A2300E"/>
    <w:rsid w:val="00A454CE"/>
    <w:rsid w:val="00AA182C"/>
    <w:rsid w:val="00AD63BE"/>
    <w:rsid w:val="00AE7A9A"/>
    <w:rsid w:val="00B02154"/>
    <w:rsid w:val="00B04533"/>
    <w:rsid w:val="00B07E4D"/>
    <w:rsid w:val="00B20318"/>
    <w:rsid w:val="00B347BE"/>
    <w:rsid w:val="00BF280C"/>
    <w:rsid w:val="00BF78E2"/>
    <w:rsid w:val="00C04C84"/>
    <w:rsid w:val="00C05706"/>
    <w:rsid w:val="00C17184"/>
    <w:rsid w:val="00C27046"/>
    <w:rsid w:val="00C35747"/>
    <w:rsid w:val="00C61AFB"/>
    <w:rsid w:val="00C7698C"/>
    <w:rsid w:val="00C96F7B"/>
    <w:rsid w:val="00C97AB5"/>
    <w:rsid w:val="00CD0F02"/>
    <w:rsid w:val="00CE564A"/>
    <w:rsid w:val="00D00EB2"/>
    <w:rsid w:val="00D27A38"/>
    <w:rsid w:val="00D71F4D"/>
    <w:rsid w:val="00DA6318"/>
    <w:rsid w:val="00DA7DBA"/>
    <w:rsid w:val="00E27E1E"/>
    <w:rsid w:val="00E41C31"/>
    <w:rsid w:val="00E53D1C"/>
    <w:rsid w:val="00E628E1"/>
    <w:rsid w:val="00EA2CBB"/>
    <w:rsid w:val="00EC0104"/>
    <w:rsid w:val="00ED7CAA"/>
    <w:rsid w:val="00F0331B"/>
    <w:rsid w:val="00F11D28"/>
    <w:rsid w:val="00F66498"/>
    <w:rsid w:val="00F845E1"/>
    <w:rsid w:val="00F93F35"/>
    <w:rsid w:val="00FA585C"/>
    <w:rsid w:val="00FB7A56"/>
    <w:rsid w:val="00FC3D18"/>
    <w:rsid w:val="00FC7192"/>
    <w:rsid w:val="00FD531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0E58221F"/>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A6318"/>
    <w:rPr>
      <w:color w:val="666666"/>
    </w:rPr>
  </w:style>
  <w:style w:type="paragraph" w:customStyle="1" w:styleId="7A39B632F99A4F09AF92750DFC055760">
    <w:name w:val="7A39B632F99A4F09AF92750DFC055760"/>
  </w:style>
  <w:style w:type="paragraph" w:customStyle="1" w:styleId="1C8D9FA383344EF4AC48BE36390D84D0">
    <w:name w:val="1C8D9FA383344EF4AC48BE36390D84D0"/>
    <w:rsid w:val="00C35747"/>
  </w:style>
  <w:style w:type="paragraph" w:customStyle="1" w:styleId="B2CFACFDE2F14584BBDDFB5C361E27EB">
    <w:name w:val="B2CFACFDE2F14584BBDDFB5C361E27EB"/>
    <w:rsid w:val="00C35747"/>
  </w:style>
  <w:style w:type="paragraph" w:customStyle="1" w:styleId="5A995E85D1CF4BCFAFE09B8F2A56D02D">
    <w:name w:val="5A995E85D1CF4BCFAFE09B8F2A56D02D"/>
    <w:rsid w:val="00C35747"/>
  </w:style>
  <w:style w:type="paragraph" w:customStyle="1" w:styleId="DE29432092934BA0B08729D939C38EAB">
    <w:name w:val="DE29432092934BA0B08729D939C38EAB"/>
    <w:rsid w:val="00C35747"/>
  </w:style>
  <w:style w:type="paragraph" w:customStyle="1" w:styleId="6C00A3467BB748A3ADA22779214914E3">
    <w:name w:val="6C00A3467BB748A3ADA22779214914E3"/>
  </w:style>
  <w:style w:type="character" w:customStyle="1" w:styleId="ARIAL12FILLIN">
    <w:name w:val="ARIAL12 FILLIN"/>
    <w:basedOn w:val="DefaultParagraphFont"/>
    <w:uiPriority w:val="1"/>
    <w:qFormat/>
    <w:rsid w:val="00A454CE"/>
    <w:rPr>
      <w:rFonts w:ascii="Arial" w:hAnsi="Arial"/>
      <w:sz w:val="24"/>
      <w:bdr w:val="none" w:sz="0" w:space="0" w:color="auto"/>
    </w:rPr>
  </w:style>
  <w:style w:type="paragraph" w:customStyle="1" w:styleId="0D791CA2110A41E6864DB7F03709A6BE">
    <w:name w:val="0D791CA2110A41E6864DB7F03709A6BE"/>
  </w:style>
  <w:style w:type="paragraph" w:customStyle="1" w:styleId="C3DAC7B34DE34CB4BC4C6645588FB77C">
    <w:name w:val="C3DAC7B34DE34CB4BC4C6645588FB77C"/>
    <w:rsid w:val="00F66498"/>
  </w:style>
  <w:style w:type="paragraph" w:customStyle="1" w:styleId="6C6818B9801F49C69D40841873BBB92A">
    <w:name w:val="6C6818B9801F49C69D40841873BBB92A"/>
    <w:rsid w:val="00394A32"/>
  </w:style>
  <w:style w:type="paragraph" w:customStyle="1" w:styleId="D37ABA0C98B2492988D6997376CCD9B6">
    <w:name w:val="D37ABA0C98B2492988D6997376CCD9B6"/>
  </w:style>
  <w:style w:type="paragraph" w:customStyle="1" w:styleId="00A1A9D2C7334E6E8297E3244E64FDDB">
    <w:name w:val="00A1A9D2C7334E6E8297E3244E64FDDB"/>
    <w:rsid w:val="009C49E8"/>
  </w:style>
  <w:style w:type="paragraph" w:customStyle="1" w:styleId="C4CCA4E42BF84304AF4D4F1D7BF82A8A">
    <w:name w:val="C4CCA4E42BF84304AF4D4F1D7BF82A8A"/>
    <w:rsid w:val="009C49E8"/>
  </w:style>
  <w:style w:type="paragraph" w:customStyle="1" w:styleId="222F3957C4EC4BD3A009C0F99DB3016D">
    <w:name w:val="222F3957C4EC4BD3A009C0F99DB3016D"/>
    <w:rsid w:val="009C49E8"/>
  </w:style>
  <w:style w:type="paragraph" w:customStyle="1" w:styleId="298629900554410883800F774FA521BC">
    <w:name w:val="298629900554410883800F774FA521BC"/>
    <w:rsid w:val="009C49E8"/>
  </w:style>
  <w:style w:type="paragraph" w:customStyle="1" w:styleId="274793396C6E454FBC0C4B334F465178">
    <w:name w:val="274793396C6E454FBC0C4B334F465178"/>
    <w:rsid w:val="009C49E8"/>
  </w:style>
  <w:style w:type="paragraph" w:customStyle="1" w:styleId="F0EEFB9AEB244C7AA8443A275F6C95E4">
    <w:name w:val="F0EEFB9AEB244C7AA8443A275F6C95E4"/>
    <w:rsid w:val="009C49E8"/>
  </w:style>
  <w:style w:type="paragraph" w:customStyle="1" w:styleId="D4EA3FE3D7EF4EC699E53572B40EBFF3">
    <w:name w:val="D4EA3FE3D7EF4EC699E53572B40EBFF3"/>
    <w:rsid w:val="009C49E8"/>
  </w:style>
  <w:style w:type="paragraph" w:customStyle="1" w:styleId="22047A01712F410BB88A569BD5145E05">
    <w:name w:val="22047A01712F410BB88A569BD5145E05"/>
    <w:rsid w:val="009C49E8"/>
  </w:style>
  <w:style w:type="paragraph" w:customStyle="1" w:styleId="3C61C02C65B24BF9A16B54249984A853">
    <w:name w:val="3C61C02C65B24BF9A16B54249984A853"/>
    <w:rsid w:val="00B04533"/>
  </w:style>
  <w:style w:type="paragraph" w:customStyle="1" w:styleId="33E059A9E2F24D1C8AF6FDCA5FA2A060">
    <w:name w:val="33E059A9E2F24D1C8AF6FDCA5FA2A060"/>
    <w:rsid w:val="004415EA"/>
  </w:style>
  <w:style w:type="paragraph" w:customStyle="1" w:styleId="AD63085AC7A84661A34CB3A88328E9AD">
    <w:name w:val="AD63085AC7A84661A34CB3A88328E9AD"/>
    <w:rsid w:val="005A7848"/>
  </w:style>
  <w:style w:type="paragraph" w:customStyle="1" w:styleId="E4A26BD418324C06A23ED5F83352733D">
    <w:name w:val="E4A26BD418324C06A23ED5F83352733D"/>
    <w:rsid w:val="005A7848"/>
  </w:style>
  <w:style w:type="paragraph" w:customStyle="1" w:styleId="B2A7C826A3634B8DAB7B41B87CD53D72">
    <w:name w:val="B2A7C826A3634B8DAB7B41B87CD53D72"/>
    <w:rsid w:val="00C17184"/>
  </w:style>
  <w:style w:type="paragraph" w:customStyle="1" w:styleId="C6FACFF457FE432B987F931AC2928058">
    <w:name w:val="C6FACFF457FE432B987F931AC2928058"/>
  </w:style>
  <w:style w:type="paragraph" w:customStyle="1" w:styleId="73788080880E44EDB320F85C61C85091">
    <w:name w:val="73788080880E44EDB320F85C61C85091"/>
    <w:rsid w:val="004329F1"/>
  </w:style>
  <w:style w:type="paragraph" w:customStyle="1" w:styleId="10542B46A4A54CDEB6644B5D6D88366B">
    <w:name w:val="10542B46A4A54CDEB6644B5D6D88366B"/>
    <w:rsid w:val="004329F1"/>
  </w:style>
  <w:style w:type="paragraph" w:customStyle="1" w:styleId="A821480980BB4E30B71E3B32626CDAC7">
    <w:name w:val="A821480980BB4E30B71E3B32626CDAC7"/>
    <w:rsid w:val="004329F1"/>
  </w:style>
  <w:style w:type="paragraph" w:customStyle="1" w:styleId="DA878D30DB0F486794A510772B0FAFCB">
    <w:name w:val="DA878D30DB0F486794A510772B0FAFCB"/>
    <w:rsid w:val="004329F1"/>
  </w:style>
  <w:style w:type="paragraph" w:customStyle="1" w:styleId="52C317D074EC45CE99DACD540CBAEA0C">
    <w:name w:val="52C317D074EC45CE99DACD540CBAEA0C"/>
    <w:rsid w:val="00C05706"/>
  </w:style>
  <w:style w:type="paragraph" w:customStyle="1" w:styleId="6E9CA4E772324CE7803F630217B3DF14">
    <w:name w:val="6E9CA4E772324CE7803F630217B3DF14"/>
    <w:rsid w:val="00C05706"/>
  </w:style>
  <w:style w:type="paragraph" w:customStyle="1" w:styleId="5EA27507E11A41D1A867D33E037C109D">
    <w:name w:val="5EA27507E11A41D1A867D33E037C109D"/>
  </w:style>
  <w:style w:type="character" w:customStyle="1" w:styleId="16BOLD">
    <w:name w:val="16BOLD"/>
    <w:basedOn w:val="DefaultParagraphFont"/>
    <w:uiPriority w:val="1"/>
    <w:qFormat/>
    <w:rPr>
      <w:rFonts w:ascii="Arial" w:hAnsi="Arial"/>
      <w:b/>
      <w:sz w:val="32"/>
    </w:rPr>
  </w:style>
  <w:style w:type="paragraph" w:customStyle="1" w:styleId="8A38641BF2A04BAA94F64A6D6B616610">
    <w:name w:val="8A38641BF2A04BAA94F64A6D6B616610"/>
  </w:style>
  <w:style w:type="paragraph" w:customStyle="1" w:styleId="E7F8EE8069C2437C9E8F0198537948AE">
    <w:name w:val="E7F8EE8069C2437C9E8F0198537948AE"/>
  </w:style>
  <w:style w:type="character" w:customStyle="1" w:styleId="Arial20">
    <w:name w:val="Arial 20"/>
    <w:basedOn w:val="DefaultParagraphFont"/>
    <w:uiPriority w:val="1"/>
    <w:qFormat/>
    <w:rPr>
      <w:rFonts w:ascii="Arial" w:hAnsi="Arial"/>
      <w:b/>
      <w:sz w:val="40"/>
    </w:rPr>
  </w:style>
  <w:style w:type="paragraph" w:customStyle="1" w:styleId="7E6CFD25E98A4870A191087F87DE7AB6">
    <w:name w:val="7E6CFD25E98A4870A191087F87DE7AB6"/>
  </w:style>
  <w:style w:type="paragraph" w:customStyle="1" w:styleId="3CA26B8104E94A99A0B3B5227BFBEC7A">
    <w:name w:val="3CA26B8104E94A99A0B3B5227BFBEC7A"/>
  </w:style>
  <w:style w:type="paragraph" w:customStyle="1" w:styleId="74993ED33CC24E1895D5C603C3F62508">
    <w:name w:val="74993ED33CC24E1895D5C603C3F62508"/>
  </w:style>
  <w:style w:type="paragraph" w:customStyle="1" w:styleId="6405442D9FF244CA9ED9A600803A6D75">
    <w:name w:val="6405442D9FF244CA9ED9A600803A6D75"/>
  </w:style>
  <w:style w:type="paragraph" w:customStyle="1" w:styleId="614B67A46F7B442A82DBBF97B7888502">
    <w:name w:val="614B67A46F7B442A82DBBF97B7888502"/>
  </w:style>
  <w:style w:type="paragraph" w:customStyle="1" w:styleId="381E6936E7FE48399C6A65426ECAF19B">
    <w:name w:val="381E6936E7FE48399C6A65426ECAF19B"/>
    <w:rsid w:val="005176B7"/>
  </w:style>
  <w:style w:type="paragraph" w:customStyle="1" w:styleId="4205CEFD0C4E4A52955AE0CD4A479757">
    <w:name w:val="4205CEFD0C4E4A52955AE0CD4A479757"/>
    <w:rsid w:val="005176B7"/>
  </w:style>
  <w:style w:type="paragraph" w:customStyle="1" w:styleId="2FA09194BF864946A58A3889A9789F1B">
    <w:name w:val="2FA09194BF864946A58A3889A9789F1B"/>
    <w:rsid w:val="005176B7"/>
  </w:style>
  <w:style w:type="paragraph" w:customStyle="1" w:styleId="6DD9CBA6C33740ACA13D272D418D1D3E">
    <w:name w:val="6DD9CBA6C33740ACA13D272D418D1D3E"/>
    <w:rsid w:val="00DA6318"/>
    <w:pPr>
      <w:spacing w:after="0" w:line="240" w:lineRule="auto"/>
    </w:pPr>
    <w:rPr>
      <w:rFonts w:ascii="Arial" w:eastAsiaTheme="minorHAnsi" w:hAnsi="Arial" w:cstheme="minorHAnsi"/>
      <w:kern w:val="0"/>
      <w14:ligatures w14:val="none"/>
    </w:rPr>
  </w:style>
  <w:style w:type="paragraph" w:customStyle="1" w:styleId="B80F001E2F2747C5A92D3652B8A349322">
    <w:name w:val="B80F001E2F2747C5A92D3652B8A349322"/>
    <w:rsid w:val="00DA6318"/>
    <w:pPr>
      <w:spacing w:after="0" w:line="240" w:lineRule="auto"/>
    </w:pPr>
    <w:rPr>
      <w:rFonts w:ascii="Arial" w:eastAsiaTheme="minorHAnsi" w:hAnsi="Arial" w:cstheme="minorHAnsi"/>
      <w:kern w:val="0"/>
      <w14:ligatures w14:val="none"/>
    </w:rPr>
  </w:style>
  <w:style w:type="paragraph" w:customStyle="1" w:styleId="90D6F9495A3240CAA196865EE864C453">
    <w:name w:val="90D6F9495A3240CAA196865EE864C453"/>
    <w:rsid w:val="00DA6318"/>
    <w:pPr>
      <w:spacing w:after="0" w:line="240" w:lineRule="auto"/>
    </w:pPr>
    <w:rPr>
      <w:rFonts w:ascii="Arial" w:eastAsiaTheme="minorHAnsi" w:hAnsi="Arial" w:cstheme="minorHAnsi"/>
      <w:kern w:val="0"/>
      <w14:ligatures w14:val="none"/>
    </w:rPr>
  </w:style>
  <w:style w:type="paragraph" w:customStyle="1" w:styleId="2D8F53F7CADC48D8968379875E2115B73">
    <w:name w:val="2D8F53F7CADC48D8968379875E2115B73"/>
    <w:rsid w:val="00DA6318"/>
    <w:pPr>
      <w:spacing w:after="0" w:line="240" w:lineRule="auto"/>
    </w:pPr>
    <w:rPr>
      <w:rFonts w:ascii="Arial" w:eastAsiaTheme="minorHAnsi" w:hAnsi="Arial" w:cstheme="minorHAnsi"/>
      <w:kern w:val="0"/>
      <w14:ligatures w14:val="none"/>
    </w:rPr>
  </w:style>
  <w:style w:type="paragraph" w:customStyle="1" w:styleId="4871AA0D8ED64662B454B1A440D9C9523">
    <w:name w:val="4871AA0D8ED64662B454B1A440D9C9523"/>
    <w:rsid w:val="00DA6318"/>
    <w:pPr>
      <w:spacing w:after="0" w:line="240" w:lineRule="auto"/>
    </w:pPr>
    <w:rPr>
      <w:rFonts w:ascii="Arial" w:eastAsiaTheme="minorHAnsi" w:hAnsi="Arial" w:cstheme="minorHAnsi"/>
      <w:kern w:val="0"/>
      <w14:ligatures w14:val="none"/>
    </w:rPr>
  </w:style>
  <w:style w:type="paragraph" w:customStyle="1" w:styleId="BDFA5117C5DA41049F15FC55F43C9C543">
    <w:name w:val="BDFA5117C5DA41049F15FC55F43C9C543"/>
    <w:rsid w:val="00DA6318"/>
    <w:pPr>
      <w:spacing w:after="0" w:line="240" w:lineRule="auto"/>
    </w:pPr>
    <w:rPr>
      <w:rFonts w:ascii="Arial" w:eastAsiaTheme="minorHAnsi" w:hAnsi="Arial" w:cstheme="minorHAnsi"/>
      <w:kern w:val="0"/>
      <w14:ligatures w14:val="none"/>
    </w:rPr>
  </w:style>
  <w:style w:type="paragraph" w:customStyle="1" w:styleId="CF0277998321422DAC591573FFE5F9A72">
    <w:name w:val="CF0277998321422DAC591573FFE5F9A72"/>
    <w:rsid w:val="00DA6318"/>
    <w:pPr>
      <w:spacing w:after="0" w:line="240" w:lineRule="auto"/>
    </w:pPr>
    <w:rPr>
      <w:rFonts w:ascii="Arial" w:eastAsiaTheme="minorHAnsi" w:hAnsi="Arial" w:cstheme="minorHAnsi"/>
      <w:kern w:val="0"/>
      <w14:ligatures w14:val="none"/>
    </w:rPr>
  </w:style>
  <w:style w:type="paragraph" w:customStyle="1" w:styleId="61AE273909D24BA59C4F96A1FE078E092">
    <w:name w:val="61AE273909D24BA59C4F96A1FE078E092"/>
    <w:rsid w:val="00DA6318"/>
    <w:pPr>
      <w:spacing w:after="0" w:line="240" w:lineRule="auto"/>
    </w:pPr>
    <w:rPr>
      <w:rFonts w:ascii="Arial" w:eastAsiaTheme="minorHAnsi" w:hAnsi="Arial" w:cstheme="minorHAnsi"/>
      <w:kern w:val="0"/>
      <w14:ligatures w14:val="none"/>
    </w:rPr>
  </w:style>
  <w:style w:type="paragraph" w:customStyle="1" w:styleId="744D6D84CE9C4070BAF903AF5CADC93E2">
    <w:name w:val="744D6D84CE9C4070BAF903AF5CADC93E2"/>
    <w:rsid w:val="00DA6318"/>
    <w:pPr>
      <w:spacing w:after="0" w:line="240" w:lineRule="auto"/>
    </w:pPr>
    <w:rPr>
      <w:rFonts w:ascii="Arial" w:eastAsiaTheme="minorHAnsi" w:hAnsi="Arial" w:cstheme="minorHAnsi"/>
      <w:kern w:val="0"/>
      <w14:ligatures w14:val="none"/>
    </w:rPr>
  </w:style>
  <w:style w:type="paragraph" w:customStyle="1" w:styleId="3EE821B993B14D649C82ACB7CE7EBE7E2">
    <w:name w:val="3EE821B993B14D649C82ACB7CE7EBE7E2"/>
    <w:rsid w:val="00DA6318"/>
    <w:pPr>
      <w:spacing w:after="0" w:line="240" w:lineRule="auto"/>
    </w:pPr>
    <w:rPr>
      <w:rFonts w:ascii="Arial" w:eastAsiaTheme="minorHAnsi" w:hAnsi="Arial" w:cstheme="minorHAnsi"/>
      <w:kern w:val="0"/>
      <w14:ligatures w14:val="none"/>
    </w:rPr>
  </w:style>
  <w:style w:type="paragraph" w:customStyle="1" w:styleId="0F54346582B74AABB80CE062E64778152">
    <w:name w:val="0F54346582B74AABB80CE062E64778152"/>
    <w:rsid w:val="00DA6318"/>
    <w:pPr>
      <w:spacing w:after="0" w:line="240" w:lineRule="auto"/>
      <w:ind w:left="720"/>
      <w:contextualSpacing/>
    </w:pPr>
    <w:rPr>
      <w:rFonts w:ascii="Arial" w:eastAsiaTheme="minorHAnsi" w:hAnsi="Arial" w:cstheme="minorHAnsi"/>
      <w:kern w:val="0"/>
      <w14:ligatures w14:val="none"/>
    </w:rPr>
  </w:style>
  <w:style w:type="paragraph" w:customStyle="1" w:styleId="BD2FBD16B75E4C1BBB7D965F6F4C35A02">
    <w:name w:val="BD2FBD16B75E4C1BBB7D965F6F4C35A02"/>
    <w:rsid w:val="00DA6318"/>
    <w:pPr>
      <w:spacing w:after="0" w:line="240" w:lineRule="auto"/>
    </w:pPr>
    <w:rPr>
      <w:rFonts w:ascii="Arial" w:eastAsiaTheme="minorHAnsi" w:hAnsi="Arial" w:cstheme="minorHAnsi"/>
      <w:kern w:val="0"/>
      <w14:ligatures w14:val="none"/>
    </w:rPr>
  </w:style>
  <w:style w:type="paragraph" w:customStyle="1" w:styleId="A8E6B61EF4EC475295365235E023FD0D2">
    <w:name w:val="A8E6B61EF4EC475295365235E023FD0D2"/>
    <w:rsid w:val="00DA6318"/>
    <w:pPr>
      <w:spacing w:after="0" w:line="240" w:lineRule="auto"/>
    </w:pPr>
    <w:rPr>
      <w:rFonts w:ascii="Arial" w:eastAsiaTheme="minorHAnsi" w:hAnsi="Arial" w:cstheme="minorHAnsi"/>
      <w:kern w:val="0"/>
      <w14:ligatures w14:val="none"/>
    </w:rPr>
  </w:style>
  <w:style w:type="paragraph" w:customStyle="1" w:styleId="B3A87B1E7B5A41EEAF793DD7126F7B602">
    <w:name w:val="B3A87B1E7B5A41EEAF793DD7126F7B602"/>
    <w:rsid w:val="00DA6318"/>
    <w:pPr>
      <w:spacing w:after="0" w:line="240" w:lineRule="auto"/>
    </w:pPr>
    <w:rPr>
      <w:rFonts w:ascii="Arial" w:eastAsiaTheme="minorHAnsi" w:hAnsi="Arial" w:cstheme="minorHAnsi"/>
      <w:kern w:val="0"/>
      <w14:ligatures w14:val="none"/>
    </w:rPr>
  </w:style>
  <w:style w:type="paragraph" w:customStyle="1" w:styleId="37429A6BD8A545FAB2CABE34830F7A3D2">
    <w:name w:val="37429A6BD8A545FAB2CABE34830F7A3D2"/>
    <w:rsid w:val="00DA6318"/>
    <w:pPr>
      <w:spacing w:after="0" w:line="240" w:lineRule="auto"/>
      <w:ind w:left="720"/>
      <w:contextualSpacing/>
    </w:pPr>
    <w:rPr>
      <w:rFonts w:ascii="Arial" w:eastAsiaTheme="minorHAnsi" w:hAnsi="Arial" w:cstheme="minorHAnsi"/>
      <w:kern w:val="0"/>
      <w14:ligatures w14:val="none"/>
    </w:rPr>
  </w:style>
  <w:style w:type="paragraph" w:customStyle="1" w:styleId="2A720FD1C7EC470E87E2C0DEC7C749FF2">
    <w:name w:val="2A720FD1C7EC470E87E2C0DEC7C749FF2"/>
    <w:rsid w:val="00DA6318"/>
    <w:pPr>
      <w:widowControl w:val="0"/>
      <w:autoSpaceDE w:val="0"/>
      <w:autoSpaceDN w:val="0"/>
      <w:spacing w:after="0" w:line="240" w:lineRule="auto"/>
    </w:pPr>
    <w:rPr>
      <w:rFonts w:ascii="Times New Roman" w:eastAsia="Times New Roman" w:hAnsi="Times New Roman" w:cs="Times New Roman"/>
      <w:kern w:val="0"/>
      <w:sz w:val="22"/>
      <w:szCs w:val="22"/>
      <w14:ligatures w14:val="none"/>
    </w:rPr>
  </w:style>
  <w:style w:type="paragraph" w:customStyle="1" w:styleId="9C0D86F3801344B08DC2F52DD5C468042">
    <w:name w:val="9C0D86F3801344B08DC2F52DD5C468042"/>
    <w:rsid w:val="00DA6318"/>
    <w:pPr>
      <w:spacing w:after="0" w:line="240" w:lineRule="auto"/>
      <w:ind w:left="720"/>
      <w:contextualSpacing/>
    </w:pPr>
    <w:rPr>
      <w:rFonts w:ascii="Arial" w:eastAsiaTheme="minorHAnsi" w:hAnsi="Arial" w:cstheme="minorHAnsi"/>
      <w:kern w:val="0"/>
      <w14:ligatures w14:val="none"/>
    </w:rPr>
  </w:style>
  <w:style w:type="paragraph" w:customStyle="1" w:styleId="CE3156B651A44429A41B5EE5B588E4962">
    <w:name w:val="CE3156B651A44429A41B5EE5B588E4962"/>
    <w:rsid w:val="00DA6318"/>
    <w:pPr>
      <w:spacing w:after="0" w:line="240" w:lineRule="auto"/>
      <w:ind w:left="720"/>
      <w:contextualSpacing/>
    </w:pPr>
    <w:rPr>
      <w:rFonts w:ascii="Arial" w:eastAsiaTheme="minorHAnsi" w:hAnsi="Arial" w:cstheme="minorHAnsi"/>
      <w:kern w:val="0"/>
      <w14:ligatures w14:val="none"/>
    </w:rPr>
  </w:style>
  <w:style w:type="paragraph" w:customStyle="1" w:styleId="33BEC08887924510B3B623946D9C7F462">
    <w:name w:val="33BEC08887924510B3B623946D9C7F462"/>
    <w:rsid w:val="00DA6318"/>
    <w:pPr>
      <w:spacing w:after="0" w:line="240" w:lineRule="auto"/>
    </w:pPr>
    <w:rPr>
      <w:rFonts w:ascii="Arial" w:eastAsiaTheme="minorHAnsi" w:hAnsi="Arial" w:cstheme="minorHAnsi"/>
      <w:kern w:val="0"/>
      <w14:ligatures w14:val="none"/>
    </w:rPr>
  </w:style>
  <w:style w:type="paragraph" w:customStyle="1" w:styleId="9A6C302FCAA94F6885177259592291762">
    <w:name w:val="9A6C302FCAA94F6885177259592291762"/>
    <w:rsid w:val="00DA6318"/>
    <w:pPr>
      <w:spacing w:after="0" w:line="240" w:lineRule="auto"/>
    </w:pPr>
    <w:rPr>
      <w:rFonts w:ascii="Arial" w:eastAsiaTheme="minorHAnsi" w:hAnsi="Arial" w:cstheme="minorHAnsi"/>
      <w:kern w:val="0"/>
      <w14:ligatures w14:val="none"/>
    </w:rPr>
  </w:style>
  <w:style w:type="paragraph" w:customStyle="1" w:styleId="8288619BF5FF4BCD88F8EB10D42D427D2">
    <w:name w:val="8288619BF5FF4BCD88F8EB10D42D427D2"/>
    <w:rsid w:val="00DA6318"/>
    <w:pPr>
      <w:spacing w:after="0" w:line="240" w:lineRule="auto"/>
    </w:pPr>
    <w:rPr>
      <w:rFonts w:ascii="Arial" w:eastAsiaTheme="minorHAnsi" w:hAnsi="Arial" w:cstheme="minorHAnsi"/>
      <w:kern w:val="0"/>
      <w14:ligatures w14:val="none"/>
    </w:rPr>
  </w:style>
  <w:style w:type="paragraph" w:customStyle="1" w:styleId="C40AF895D82B47819197AAE2E6F4F9392">
    <w:name w:val="C40AF895D82B47819197AAE2E6F4F9392"/>
    <w:rsid w:val="00DA6318"/>
    <w:pPr>
      <w:spacing w:after="0" w:line="240" w:lineRule="auto"/>
    </w:pPr>
    <w:rPr>
      <w:rFonts w:ascii="Arial" w:eastAsiaTheme="minorHAnsi" w:hAnsi="Arial" w:cstheme="minorHAnsi"/>
      <w:kern w:val="0"/>
      <w14:ligatures w14:val="none"/>
    </w:rPr>
  </w:style>
  <w:style w:type="paragraph" w:customStyle="1" w:styleId="32062CD7D0194F308D5741B72CE786312">
    <w:name w:val="32062CD7D0194F308D5741B72CE786312"/>
    <w:rsid w:val="00DA6318"/>
    <w:pPr>
      <w:spacing w:after="0" w:line="240" w:lineRule="auto"/>
    </w:pPr>
    <w:rPr>
      <w:rFonts w:ascii="Arial" w:eastAsiaTheme="minorHAnsi" w:hAnsi="Arial" w:cstheme="minorHAnsi"/>
      <w:kern w:val="0"/>
      <w14:ligatures w14:val="none"/>
    </w:rPr>
  </w:style>
  <w:style w:type="paragraph" w:customStyle="1" w:styleId="331E7FB1D6FF405DBDB9506336FB59522">
    <w:name w:val="331E7FB1D6FF405DBDB9506336FB59522"/>
    <w:rsid w:val="00DA6318"/>
    <w:pPr>
      <w:spacing w:after="0" w:line="240" w:lineRule="auto"/>
    </w:pPr>
    <w:rPr>
      <w:rFonts w:ascii="Arial" w:eastAsiaTheme="minorHAnsi" w:hAnsi="Arial" w:cstheme="minorHAnsi"/>
      <w:kern w:val="0"/>
      <w14:ligatures w14:val="none"/>
    </w:rPr>
  </w:style>
  <w:style w:type="paragraph" w:customStyle="1" w:styleId="9A781CC9ECC14F348DD759235B9C65AB2">
    <w:name w:val="9A781CC9ECC14F348DD759235B9C65AB2"/>
    <w:rsid w:val="00DA6318"/>
    <w:pPr>
      <w:spacing w:after="0" w:line="240" w:lineRule="auto"/>
      <w:ind w:left="720"/>
      <w:contextualSpacing/>
    </w:pPr>
    <w:rPr>
      <w:rFonts w:ascii="Arial" w:eastAsiaTheme="minorHAnsi" w:hAnsi="Arial" w:cstheme="minorHAnsi"/>
      <w:kern w:val="0"/>
      <w14:ligatures w14:val="none"/>
    </w:rPr>
  </w:style>
  <w:style w:type="paragraph" w:customStyle="1" w:styleId="E8089EDB85AB4518A010BD0B1023AF792">
    <w:name w:val="E8089EDB85AB4518A010BD0B1023AF792"/>
    <w:rsid w:val="00DA6318"/>
    <w:pPr>
      <w:spacing w:after="0" w:line="240" w:lineRule="auto"/>
      <w:ind w:left="720"/>
      <w:contextualSpacing/>
    </w:pPr>
    <w:rPr>
      <w:rFonts w:ascii="Arial" w:eastAsiaTheme="minorHAnsi" w:hAnsi="Arial" w:cstheme="minorHAnsi"/>
      <w:kern w:val="0"/>
      <w14:ligatures w14:val="none"/>
    </w:rPr>
  </w:style>
  <w:style w:type="paragraph" w:customStyle="1" w:styleId="CBBBFBAB8CA0446A933A33ED6E5F2F372">
    <w:name w:val="CBBBFBAB8CA0446A933A33ED6E5F2F372"/>
    <w:rsid w:val="00DA6318"/>
    <w:pPr>
      <w:spacing w:after="0" w:line="240" w:lineRule="auto"/>
      <w:ind w:left="720"/>
      <w:contextualSpacing/>
    </w:pPr>
    <w:rPr>
      <w:rFonts w:ascii="Arial" w:eastAsiaTheme="minorHAnsi" w:hAnsi="Arial" w:cstheme="minorHAnsi"/>
      <w:kern w:val="0"/>
      <w14:ligatures w14:val="none"/>
    </w:rPr>
  </w:style>
  <w:style w:type="paragraph" w:customStyle="1" w:styleId="C0F39BB6019943FE8A817B284FC2AD262">
    <w:name w:val="C0F39BB6019943FE8A817B284FC2AD262"/>
    <w:rsid w:val="00DA6318"/>
    <w:pPr>
      <w:spacing w:after="0" w:line="240" w:lineRule="auto"/>
      <w:ind w:left="720"/>
      <w:contextualSpacing/>
    </w:pPr>
    <w:rPr>
      <w:rFonts w:ascii="Arial" w:eastAsiaTheme="minorHAnsi" w:hAnsi="Arial" w:cstheme="minorHAnsi"/>
      <w:kern w:val="0"/>
      <w14:ligatures w14:val="none"/>
    </w:rPr>
  </w:style>
  <w:style w:type="paragraph" w:customStyle="1" w:styleId="46B872AE320B4BC69FFE57469A61C7C62">
    <w:name w:val="46B872AE320B4BC69FFE57469A61C7C62"/>
    <w:rsid w:val="00DA6318"/>
    <w:pPr>
      <w:spacing w:after="0" w:line="240" w:lineRule="auto"/>
      <w:ind w:left="720"/>
      <w:contextualSpacing/>
    </w:pPr>
    <w:rPr>
      <w:rFonts w:ascii="Arial" w:eastAsiaTheme="minorHAnsi" w:hAnsi="Arial" w:cstheme="minorHAnsi"/>
      <w:kern w:val="0"/>
      <w14:ligatures w14:val="none"/>
    </w:rPr>
  </w:style>
  <w:style w:type="paragraph" w:customStyle="1" w:styleId="E31389FE616C46B2988120D9D19A9CE62">
    <w:name w:val="E31389FE616C46B2988120D9D19A9CE62"/>
    <w:rsid w:val="00DA6318"/>
    <w:pPr>
      <w:spacing w:after="0" w:line="240" w:lineRule="auto"/>
      <w:ind w:left="720"/>
      <w:contextualSpacing/>
    </w:pPr>
    <w:rPr>
      <w:rFonts w:ascii="Arial" w:eastAsiaTheme="minorHAnsi" w:hAnsi="Arial" w:cstheme="minorHAnsi"/>
      <w:kern w:val="0"/>
      <w14:ligatures w14:val="none"/>
    </w:rPr>
  </w:style>
  <w:style w:type="paragraph" w:customStyle="1" w:styleId="6A0BAF89F0844971830AF8D55EDA26972">
    <w:name w:val="6A0BAF89F0844971830AF8D55EDA26972"/>
    <w:rsid w:val="00DA6318"/>
    <w:pPr>
      <w:spacing w:after="0" w:line="240" w:lineRule="auto"/>
    </w:pPr>
    <w:rPr>
      <w:rFonts w:ascii="Arial" w:eastAsiaTheme="minorHAnsi" w:hAnsi="Arial" w:cstheme="minorHAnsi"/>
      <w:kern w:val="0"/>
      <w14:ligatures w14:val="none"/>
    </w:rPr>
  </w:style>
  <w:style w:type="paragraph" w:customStyle="1" w:styleId="D90FC9CC97CF48B1B4EC23B08A6FDB962">
    <w:name w:val="D90FC9CC97CF48B1B4EC23B08A6FDB962"/>
    <w:rsid w:val="00DA6318"/>
    <w:pPr>
      <w:spacing w:after="0" w:line="240" w:lineRule="auto"/>
    </w:pPr>
    <w:rPr>
      <w:rFonts w:ascii="Arial" w:eastAsiaTheme="minorHAnsi" w:hAnsi="Arial" w:cstheme="minorHAnsi"/>
      <w:kern w:val="0"/>
      <w14:ligatures w14:val="none"/>
    </w:rPr>
  </w:style>
  <w:style w:type="paragraph" w:customStyle="1" w:styleId="B7240CE4419345AFB7ADB870DE19DC862">
    <w:name w:val="B7240CE4419345AFB7ADB870DE19DC862"/>
    <w:rsid w:val="00DA6318"/>
    <w:pPr>
      <w:spacing w:after="0" w:line="240" w:lineRule="auto"/>
    </w:pPr>
    <w:rPr>
      <w:rFonts w:ascii="Arial" w:eastAsiaTheme="minorHAnsi" w:hAnsi="Arial" w:cstheme="minorHAnsi"/>
      <w:kern w:val="0"/>
      <w14:ligatures w14:val="none"/>
    </w:rPr>
  </w:style>
  <w:style w:type="paragraph" w:customStyle="1" w:styleId="1DC727D6FAED44369EBB8BFC04C325362">
    <w:name w:val="1DC727D6FAED44369EBB8BFC04C325362"/>
    <w:rsid w:val="00DA6318"/>
    <w:pPr>
      <w:spacing w:after="0" w:line="240" w:lineRule="auto"/>
      <w:ind w:left="720"/>
      <w:contextualSpacing/>
    </w:pPr>
    <w:rPr>
      <w:rFonts w:ascii="Arial" w:eastAsiaTheme="minorHAnsi" w:hAnsi="Arial" w:cstheme="minorHAnsi"/>
      <w:kern w:val="0"/>
      <w14:ligatures w14:val="none"/>
    </w:rPr>
  </w:style>
  <w:style w:type="paragraph" w:customStyle="1" w:styleId="7E2E3EF588AC4BA48D1CC7B36EA062102">
    <w:name w:val="7E2E3EF588AC4BA48D1CC7B36EA062102"/>
    <w:rsid w:val="00DA6318"/>
    <w:pPr>
      <w:spacing w:after="0" w:line="240" w:lineRule="auto"/>
      <w:ind w:left="720"/>
      <w:contextualSpacing/>
    </w:pPr>
    <w:rPr>
      <w:rFonts w:ascii="Arial" w:eastAsiaTheme="minorHAnsi" w:hAnsi="Arial" w:cstheme="minorHAnsi"/>
      <w:kern w:val="0"/>
      <w14:ligatures w14:val="none"/>
    </w:rPr>
  </w:style>
  <w:style w:type="paragraph" w:customStyle="1" w:styleId="6658B0FC213343B5A55E0A0607C47EE52">
    <w:name w:val="6658B0FC213343B5A55E0A0607C47EE52"/>
    <w:rsid w:val="00DA6318"/>
    <w:pPr>
      <w:spacing w:after="0" w:line="240" w:lineRule="auto"/>
      <w:ind w:left="720"/>
      <w:contextualSpacing/>
    </w:pPr>
    <w:rPr>
      <w:rFonts w:ascii="Arial" w:eastAsiaTheme="minorHAnsi" w:hAnsi="Arial" w:cstheme="minorHAnsi"/>
      <w:kern w:val="0"/>
      <w14:ligatures w14:val="none"/>
    </w:rPr>
  </w:style>
  <w:style w:type="paragraph" w:customStyle="1" w:styleId="883133C1582A4C758004637A11968E1A2">
    <w:name w:val="883133C1582A4C758004637A11968E1A2"/>
    <w:rsid w:val="00DA6318"/>
    <w:pPr>
      <w:spacing w:after="0" w:line="240" w:lineRule="auto"/>
      <w:ind w:left="720"/>
      <w:contextualSpacing/>
    </w:pPr>
    <w:rPr>
      <w:rFonts w:ascii="Arial" w:eastAsiaTheme="minorHAnsi" w:hAnsi="Arial" w:cstheme="minorHAnsi"/>
      <w:kern w:val="0"/>
      <w14:ligatures w14:val="none"/>
    </w:rPr>
  </w:style>
  <w:style w:type="paragraph" w:customStyle="1" w:styleId="452127B4A5934960B442278CC34CABC42">
    <w:name w:val="452127B4A5934960B442278CC34CABC42"/>
    <w:rsid w:val="00DA6318"/>
    <w:pPr>
      <w:spacing w:after="0" w:line="240" w:lineRule="auto"/>
      <w:ind w:left="720"/>
      <w:contextualSpacing/>
    </w:pPr>
    <w:rPr>
      <w:rFonts w:ascii="Arial" w:eastAsiaTheme="minorHAnsi" w:hAnsi="Arial" w:cstheme="minorHAnsi"/>
      <w:kern w:val="0"/>
      <w14:ligatures w14:val="none"/>
    </w:rPr>
  </w:style>
  <w:style w:type="paragraph" w:customStyle="1" w:styleId="17C473B5CAF64A6DB59DD145267B3C852">
    <w:name w:val="17C473B5CAF64A6DB59DD145267B3C852"/>
    <w:rsid w:val="00DA6318"/>
    <w:pPr>
      <w:spacing w:after="0" w:line="240" w:lineRule="auto"/>
      <w:ind w:left="720"/>
      <w:contextualSpacing/>
    </w:pPr>
    <w:rPr>
      <w:rFonts w:ascii="Arial" w:eastAsiaTheme="minorHAnsi" w:hAnsi="Arial" w:cstheme="minorHAnsi"/>
      <w:kern w:val="0"/>
      <w14:ligatures w14:val="none"/>
    </w:rPr>
  </w:style>
  <w:style w:type="paragraph" w:customStyle="1" w:styleId="B2F25DAE04EB4AB399419E6602E228F72">
    <w:name w:val="B2F25DAE04EB4AB399419E6602E228F72"/>
    <w:rsid w:val="00DA6318"/>
    <w:pPr>
      <w:spacing w:after="0" w:line="240" w:lineRule="auto"/>
    </w:pPr>
    <w:rPr>
      <w:rFonts w:ascii="Arial" w:eastAsiaTheme="minorHAnsi" w:hAnsi="Arial" w:cstheme="minorHAnsi"/>
      <w:kern w:val="0"/>
      <w14:ligatures w14:val="none"/>
    </w:rPr>
  </w:style>
  <w:style w:type="paragraph" w:customStyle="1" w:styleId="311EA2A44EEC48849AA6CA872AF2115E2">
    <w:name w:val="311EA2A44EEC48849AA6CA872AF2115E2"/>
    <w:rsid w:val="00DA6318"/>
    <w:pPr>
      <w:widowControl w:val="0"/>
      <w:autoSpaceDE w:val="0"/>
      <w:autoSpaceDN w:val="0"/>
      <w:spacing w:after="0" w:line="240" w:lineRule="auto"/>
    </w:pPr>
    <w:rPr>
      <w:rFonts w:ascii="Times New Roman" w:eastAsia="Times New Roman" w:hAnsi="Times New Roman" w:cs="Times New Roman"/>
      <w:kern w:val="0"/>
      <w:sz w:val="22"/>
      <w:szCs w:val="22"/>
      <w14:ligatures w14:val="none"/>
    </w:rPr>
  </w:style>
  <w:style w:type="paragraph" w:customStyle="1" w:styleId="228A400C0F404B0F897F305CEAB399912">
    <w:name w:val="228A400C0F404B0F897F305CEAB399912"/>
    <w:rsid w:val="00DA6318"/>
    <w:pPr>
      <w:widowControl w:val="0"/>
      <w:autoSpaceDE w:val="0"/>
      <w:autoSpaceDN w:val="0"/>
      <w:spacing w:after="0" w:line="240" w:lineRule="auto"/>
    </w:pPr>
    <w:rPr>
      <w:rFonts w:ascii="Times New Roman" w:eastAsia="Times New Roman" w:hAnsi="Times New Roman" w:cs="Times New Roman"/>
      <w:kern w:val="0"/>
      <w:sz w:val="22"/>
      <w:szCs w:val="22"/>
      <w14:ligatures w14:val="none"/>
    </w:rPr>
  </w:style>
  <w:style w:type="paragraph" w:customStyle="1" w:styleId="3DAC4DEB73324FF2B5AAC7A974A8111F2">
    <w:name w:val="3DAC4DEB73324FF2B5AAC7A974A8111F2"/>
    <w:rsid w:val="00DA6318"/>
    <w:pPr>
      <w:widowControl w:val="0"/>
      <w:autoSpaceDE w:val="0"/>
      <w:autoSpaceDN w:val="0"/>
      <w:spacing w:after="0" w:line="240" w:lineRule="auto"/>
    </w:pPr>
    <w:rPr>
      <w:rFonts w:ascii="Times New Roman" w:eastAsia="Times New Roman" w:hAnsi="Times New Roman" w:cs="Times New Roman"/>
      <w:kern w:val="0"/>
      <w:sz w:val="22"/>
      <w:szCs w:val="22"/>
      <w14:ligatures w14:val="none"/>
    </w:rPr>
  </w:style>
  <w:style w:type="paragraph" w:customStyle="1" w:styleId="6C0F351AFB3343209B3901E35983AD552">
    <w:name w:val="6C0F351AFB3343209B3901E35983AD552"/>
    <w:rsid w:val="00DA6318"/>
    <w:pPr>
      <w:widowControl w:val="0"/>
      <w:autoSpaceDE w:val="0"/>
      <w:autoSpaceDN w:val="0"/>
      <w:spacing w:after="0" w:line="240" w:lineRule="auto"/>
    </w:pPr>
    <w:rPr>
      <w:rFonts w:ascii="Times New Roman" w:eastAsia="Times New Roman" w:hAnsi="Times New Roman" w:cs="Times New Roman"/>
      <w:kern w:val="0"/>
      <w:sz w:val="22"/>
      <w:szCs w:val="22"/>
      <w14:ligatures w14:val="none"/>
    </w:rPr>
  </w:style>
  <w:style w:type="paragraph" w:customStyle="1" w:styleId="7BD6FAE9B3EF414EA630B32E97DCEDDD2">
    <w:name w:val="7BD6FAE9B3EF414EA630B32E97DCEDDD2"/>
    <w:rsid w:val="00DA6318"/>
    <w:pPr>
      <w:spacing w:after="0" w:line="240" w:lineRule="auto"/>
    </w:pPr>
    <w:rPr>
      <w:rFonts w:ascii="Arial" w:eastAsiaTheme="minorHAnsi" w:hAnsi="Arial" w:cstheme="minorHAnsi"/>
      <w:kern w:val="0"/>
      <w14:ligatures w14:val="none"/>
    </w:rPr>
  </w:style>
  <w:style w:type="paragraph" w:customStyle="1" w:styleId="31F0B5E7A86A45F6BCD5044639F4CA972">
    <w:name w:val="31F0B5E7A86A45F6BCD5044639F4CA972"/>
    <w:rsid w:val="00DA6318"/>
    <w:pPr>
      <w:spacing w:after="0" w:line="240" w:lineRule="auto"/>
    </w:pPr>
    <w:rPr>
      <w:rFonts w:ascii="Arial" w:eastAsiaTheme="minorHAnsi" w:hAnsi="Arial" w:cstheme="minorHAnsi"/>
      <w:kern w:val="0"/>
      <w14:ligatures w14:val="none"/>
    </w:rPr>
  </w:style>
  <w:style w:type="paragraph" w:customStyle="1" w:styleId="D0443C617B40431DB8B5DEB4CB3E72C92">
    <w:name w:val="D0443C617B40431DB8B5DEB4CB3E72C92"/>
    <w:rsid w:val="00DA6318"/>
    <w:pPr>
      <w:spacing w:after="0" w:line="240" w:lineRule="auto"/>
    </w:pPr>
    <w:rPr>
      <w:rFonts w:ascii="Arial" w:eastAsiaTheme="minorHAnsi" w:hAnsi="Arial" w:cstheme="minorHAnsi"/>
      <w:kern w:val="0"/>
      <w14:ligatures w14:val="none"/>
    </w:rPr>
  </w:style>
  <w:style w:type="paragraph" w:customStyle="1" w:styleId="626964C1803C4EB3A763A095145144E02">
    <w:name w:val="626964C1803C4EB3A763A095145144E02"/>
    <w:rsid w:val="00DA6318"/>
    <w:pPr>
      <w:spacing w:after="0" w:line="240" w:lineRule="auto"/>
    </w:pPr>
    <w:rPr>
      <w:rFonts w:ascii="Arial" w:eastAsiaTheme="minorHAnsi" w:hAnsi="Arial" w:cstheme="minorHAnsi"/>
      <w:kern w:val="0"/>
      <w14:ligatures w14:val="none"/>
    </w:rPr>
  </w:style>
  <w:style w:type="paragraph" w:customStyle="1" w:styleId="65B2261CBFC448B9B0B5B5E4153331A22">
    <w:name w:val="65B2261CBFC448B9B0B5B5E4153331A22"/>
    <w:rsid w:val="00DA6318"/>
    <w:pPr>
      <w:widowControl w:val="0"/>
      <w:autoSpaceDE w:val="0"/>
      <w:autoSpaceDN w:val="0"/>
      <w:spacing w:after="0" w:line="240" w:lineRule="auto"/>
    </w:pPr>
    <w:rPr>
      <w:rFonts w:ascii="Times New Roman" w:eastAsia="Times New Roman" w:hAnsi="Times New Roman" w:cs="Times New Roman"/>
      <w:kern w:val="0"/>
      <w:sz w:val="22"/>
      <w:szCs w:val="22"/>
      <w14:ligatures w14:val="none"/>
    </w:rPr>
  </w:style>
  <w:style w:type="paragraph" w:customStyle="1" w:styleId="4ECBB101DF3A4FEA970E05369F0C36A42">
    <w:name w:val="4ECBB101DF3A4FEA970E05369F0C36A42"/>
    <w:rsid w:val="00DA6318"/>
    <w:pPr>
      <w:widowControl w:val="0"/>
      <w:autoSpaceDE w:val="0"/>
      <w:autoSpaceDN w:val="0"/>
      <w:spacing w:after="0" w:line="250" w:lineRule="exact"/>
      <w:ind w:left="100"/>
      <w:outlineLvl w:val="3"/>
    </w:pPr>
    <w:rPr>
      <w:rFonts w:ascii="Times New Roman" w:eastAsia="Times New Roman" w:hAnsi="Times New Roman" w:cs="Times New Roman"/>
      <w:b/>
      <w:bCs/>
      <w:kern w:val="0"/>
      <w:sz w:val="22"/>
      <w:szCs w:val="22"/>
      <w14:ligatures w14:val="none"/>
    </w:rPr>
  </w:style>
  <w:style w:type="paragraph" w:customStyle="1" w:styleId="0880BF7A7DD545C3B02E69DA5C8520242">
    <w:name w:val="0880BF7A7DD545C3B02E69DA5C8520242"/>
    <w:rsid w:val="00DA6318"/>
    <w:pPr>
      <w:widowControl w:val="0"/>
      <w:autoSpaceDE w:val="0"/>
      <w:autoSpaceDN w:val="0"/>
      <w:spacing w:after="0" w:line="250" w:lineRule="exact"/>
      <w:ind w:left="100"/>
      <w:outlineLvl w:val="3"/>
    </w:pPr>
    <w:rPr>
      <w:rFonts w:ascii="Times New Roman" w:eastAsia="Times New Roman" w:hAnsi="Times New Roman" w:cs="Times New Roman"/>
      <w:b/>
      <w:bCs/>
      <w:kern w:val="0"/>
      <w:sz w:val="22"/>
      <w:szCs w:val="22"/>
      <w14:ligatures w14:val="none"/>
    </w:rPr>
  </w:style>
  <w:style w:type="paragraph" w:customStyle="1" w:styleId="CB8FF8A91F494930BACA3B2C07CDC5372">
    <w:name w:val="CB8FF8A91F494930BACA3B2C07CDC5372"/>
    <w:rsid w:val="00DA6318"/>
    <w:pPr>
      <w:spacing w:after="0" w:line="240" w:lineRule="auto"/>
      <w:ind w:left="720"/>
      <w:contextualSpacing/>
    </w:pPr>
    <w:rPr>
      <w:rFonts w:ascii="Arial" w:eastAsiaTheme="minorHAnsi" w:hAnsi="Arial" w:cstheme="minorHAnsi"/>
      <w:kern w:val="0"/>
      <w14:ligatures w14:val="none"/>
    </w:rPr>
  </w:style>
  <w:style w:type="paragraph" w:customStyle="1" w:styleId="966E90AE5805430D94064E2BE808F9AF2">
    <w:name w:val="966E90AE5805430D94064E2BE808F9AF2"/>
    <w:rsid w:val="00DA6318"/>
    <w:pPr>
      <w:spacing w:after="0" w:line="240" w:lineRule="auto"/>
      <w:ind w:left="720"/>
      <w:contextualSpacing/>
    </w:pPr>
    <w:rPr>
      <w:rFonts w:ascii="Arial" w:eastAsiaTheme="minorHAnsi" w:hAnsi="Arial" w:cstheme="minorHAnsi"/>
      <w:kern w:val="0"/>
      <w14:ligatures w14:val="none"/>
    </w:rPr>
  </w:style>
  <w:style w:type="paragraph" w:customStyle="1" w:styleId="D2D6F6C22E444565980EB954607D01AC2">
    <w:name w:val="D2D6F6C22E444565980EB954607D01AC2"/>
    <w:rsid w:val="00DA6318"/>
    <w:pPr>
      <w:spacing w:after="0" w:line="240" w:lineRule="auto"/>
    </w:pPr>
    <w:rPr>
      <w:rFonts w:ascii="Arial" w:eastAsiaTheme="minorHAnsi" w:hAnsi="Arial" w:cstheme="minorHAnsi"/>
      <w:kern w:val="0"/>
      <w14:ligatures w14:val="none"/>
    </w:rPr>
  </w:style>
  <w:style w:type="paragraph" w:customStyle="1" w:styleId="85946E2A0CEE4C24B423E8DCFBC58527">
    <w:name w:val="85946E2A0CEE4C24B423E8DCFBC58527"/>
    <w:rsid w:val="00A454C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B71CB82F12A8D40A2D2202BCDAE5F5B" ma:contentTypeVersion="14" ma:contentTypeDescription="Create a new document." ma:contentTypeScope="" ma:versionID="d95d8a94b69da95492da01753ae9f0ce">
  <xsd:schema xmlns:xsd="http://www.w3.org/2001/XMLSchema" xmlns:xs="http://www.w3.org/2001/XMLSchema" xmlns:p="http://schemas.microsoft.com/office/2006/metadata/properties" xmlns:ns2="fa6cfe09-25dc-4fa9-80a1-2cff6aea6b24" xmlns:ns3="f2b32c57-bffe-4ef1-b236-7d6712a832ac" targetNamespace="http://schemas.microsoft.com/office/2006/metadata/properties" ma:root="true" ma:fieldsID="e9b93684e9e8f51f7afc7a2ec091a0ff" ns2:_="" ns3:_="">
    <xsd:import namespace="fa6cfe09-25dc-4fa9-80a1-2cff6aea6b24"/>
    <xsd:import namespace="f2b32c57-bffe-4ef1-b236-7d6712a832a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OCR" minOccurs="0"/>
                <xsd:element ref="ns2:MediaServiceGenerationTime" minOccurs="0"/>
                <xsd:element ref="ns2:MediaServiceEventHashCode" minOccurs="0"/>
                <xsd:element ref="ns3:SharedWithUsers" minOccurs="0"/>
                <xsd:element ref="ns3:SharedWithDetails" minOccurs="0"/>
                <xsd:element ref="ns2:TrackingNotes_CN" minOccurs="0"/>
                <xsd:element ref="ns2:MediaServiceDateTaken" minOccurs="0"/>
                <xsd:element ref="ns2:Link"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6cfe09-25dc-4fa9-80a1-2cff6aea6b2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d39e25b7-0a97-41c9-a156-d5f306235689"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TrackingNotes_CN" ma:index="19" nillable="true" ma:displayName="Tracking Notes_CN" ma:description="notes to self" ma:format="Dropdown" ma:internalName="TrackingNotes_CN">
      <xsd:simpleType>
        <xsd:restriction base="dms:Text">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Link" ma:index="21" nillable="true" ma:displayName="Link" ma:format="Hyperlink" ma:internalName="Link">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2b32c57-bffe-4ef1-b236-7d6712a832a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fa6cfe09-25dc-4fa9-80a1-2cff6aea6b24">
      <Terms xmlns="http://schemas.microsoft.com/office/infopath/2007/PartnerControls"/>
    </lcf76f155ced4ddcb4097134ff3c332f>
    <TrackingNotes_CN xmlns="fa6cfe09-25dc-4fa9-80a1-2cff6aea6b24" xsi:nil="true"/>
    <Link xmlns="fa6cfe09-25dc-4fa9-80a1-2cff6aea6b24">
      <Url xsi:nil="true"/>
      <Description xsi:nil="true"/>
    </Link>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6A9428F-D87E-4CBA-A65F-09DACF6505EC}">
  <ds:schemaRefs>
    <ds:schemaRef ds:uri="http://schemas.microsoft.com/sharepoint/v3/contenttype/forms"/>
  </ds:schemaRefs>
</ds:datastoreItem>
</file>

<file path=customXml/itemProps3.xml><?xml version="1.0" encoding="utf-8"?>
<ds:datastoreItem xmlns:ds="http://schemas.openxmlformats.org/officeDocument/2006/customXml" ds:itemID="{0DF169F7-ED6E-4EE3-B0A7-06BFC0A998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a6cfe09-25dc-4fa9-80a1-2cff6aea6b24"/>
    <ds:schemaRef ds:uri="f2b32c57-bffe-4ef1-b236-7d6712a832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20C15AB-94DE-410B-9D6B-D963F2F20CDD}">
  <ds:schemaRefs>
    <ds:schemaRef ds:uri="http://schemas.openxmlformats.org/officeDocument/2006/bibliography"/>
  </ds:schemaRefs>
</ds:datastoreItem>
</file>

<file path=customXml/itemProps5.xml><?xml version="1.0" encoding="utf-8"?>
<ds:datastoreItem xmlns:ds="http://schemas.openxmlformats.org/officeDocument/2006/customXml" ds:itemID="{7F25B999-7B02-4F21-AC1B-1FB70F71AE1A}">
  <ds:schemaRefs>
    <ds:schemaRef ds:uri="http://schemas.microsoft.com/office/2006/documentManagement/types"/>
    <ds:schemaRef ds:uri="http://purl.org/dc/elements/1.1/"/>
    <ds:schemaRef ds:uri="http://purl.org/dc/terms/"/>
    <ds:schemaRef ds:uri="http://schemas.microsoft.com/office/infopath/2007/PartnerControls"/>
    <ds:schemaRef ds:uri="http://schemas.openxmlformats.org/package/2006/metadata/core-properties"/>
    <ds:schemaRef ds:uri="f2b32c57-bffe-4ef1-b236-7d6712a832ac"/>
    <ds:schemaRef ds:uri="fa6cfe09-25dc-4fa9-80a1-2cff6aea6b24"/>
    <ds:schemaRef ds:uri="http://schemas.microsoft.com/office/2006/metadata/properties"/>
    <ds:schemaRef ds:uri="http://www.w3.org/XML/1998/namespace"/>
    <ds:schemaRef ds:uri="http://purl.org/dc/dcmitype/"/>
  </ds:schemaRefs>
</ds:datastoreItem>
</file>

<file path=docMetadata/LabelInfo.xml><?xml version="1.0" encoding="utf-8"?>
<clbl:labelList xmlns:clbl="http://schemas.microsoft.com/office/2020/mipLabelMetadata">
  <clbl:label id="{f46cb8ea-7900-4d10-8ceb-80e8c1c81ee7}" enabled="0" method="" siteId="{f46cb8ea-7900-4d10-8ceb-80e8c1c81ee7}" removed="1"/>
</clbl:labelList>
</file>

<file path=docProps/app.xml><?xml version="1.0" encoding="utf-8"?>
<Properties xmlns="http://schemas.openxmlformats.org/officeDocument/2006/extended-properties" xmlns:vt="http://schemas.openxmlformats.org/officeDocument/2006/docPropsVTypes">
  <Template>Normal.dotm</Template>
  <TotalTime>2</TotalTime>
  <Pages>22</Pages>
  <Words>4905</Words>
  <Characters>27961</Characters>
  <Application>Microsoft Office Word</Application>
  <DocSecurity>0</DocSecurity>
  <Lines>233</Lines>
  <Paragraphs>65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32801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Test</dc:creator>
  <cp:keywords/>
  <dc:description/>
  <cp:lastModifiedBy>Sing-Wai, Shannon T (DEC)</cp:lastModifiedBy>
  <cp:revision>2</cp:revision>
  <cp:lastPrinted>2026-03-06T22:42:00Z</cp:lastPrinted>
  <dcterms:created xsi:type="dcterms:W3CDTF">2026-07-13T17:50:00Z</dcterms:created>
  <dcterms:modified xsi:type="dcterms:W3CDTF">2026-07-13T17:50:00Z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0x0101003B71CB82F12A8D40A2D2202BCDAE5F5B</vt:lpwstr>
  </property>
  <property fmtid="{D5CDD505-2E9C-101B-9397-08002B2CF9AE}" pid="3" name="MediaServiceImageTags">
    <vt:lpwstr/>
  </property>
  <property fmtid="{D5CDD505-2E9C-101B-9397-08002B2CF9AE}" pid="4" name="Matter">
    <vt:lpwstr>testtest</vt:lpwstr>
  </property>
  <property fmtid="{D5CDD505-2E9C-101B-9397-08002B2CF9AE}" pid="5" name="AAAAH">
    <vt:lpwstr>AAAH</vt:lpwstr>
  </property>
</Properties>
</file>