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4"/>
  </p:sldMasterIdLst>
  <p:notesMasterIdLst>
    <p:notesMasterId r:id="rId15"/>
  </p:notesMasterIdLst>
  <p:sldIdLst>
    <p:sldId id="257" r:id="rId5"/>
    <p:sldId id="296" r:id="rId6"/>
    <p:sldId id="280" r:id="rId7"/>
    <p:sldId id="272" r:id="rId8"/>
    <p:sldId id="299" r:id="rId9"/>
    <p:sldId id="300" r:id="rId10"/>
    <p:sldId id="301" r:id="rId11"/>
    <p:sldId id="302" r:id="rId12"/>
    <p:sldId id="303" r:id="rId13"/>
    <p:sldId id="30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ng, Danyel J (DEC)" userId="11aed5b0-fd90-4f85-9151-8b2e0e115d3e" providerId="ADAL" clId="{6CE34AF2-3C29-4EE1-AB82-75FFF19439A3}"/>
    <pc:docChg chg="custSel modSld">
      <pc:chgData name="King, Danyel J (DEC)" userId="11aed5b0-fd90-4f85-9151-8b2e0e115d3e" providerId="ADAL" clId="{6CE34AF2-3C29-4EE1-AB82-75FFF19439A3}" dt="2021-05-11T20:18:43.363" v="86" actId="20577"/>
      <pc:docMkLst>
        <pc:docMk/>
      </pc:docMkLst>
      <pc:sldChg chg="modSp mod">
        <pc:chgData name="King, Danyel J (DEC)" userId="11aed5b0-fd90-4f85-9151-8b2e0e115d3e" providerId="ADAL" clId="{6CE34AF2-3C29-4EE1-AB82-75FFF19439A3}" dt="2021-05-11T20:18:43.363" v="86" actId="20577"/>
        <pc:sldMkLst>
          <pc:docMk/>
          <pc:sldMk cId="3315267671" sldId="296"/>
        </pc:sldMkLst>
        <pc:spChg chg="mod">
          <ac:chgData name="King, Danyel J (DEC)" userId="11aed5b0-fd90-4f85-9151-8b2e0e115d3e" providerId="ADAL" clId="{6CE34AF2-3C29-4EE1-AB82-75FFF19439A3}" dt="2021-05-11T20:18:43.363" v="86" actId="20577"/>
          <ac:spMkLst>
            <pc:docMk/>
            <pc:sldMk cId="3315267671" sldId="296"/>
            <ac:spMk id="5" creationId="{8DB8D56E-1286-4F85-A791-660740238C2B}"/>
          </ac:spMkLst>
        </pc:spChg>
        <pc:spChg chg="mod">
          <ac:chgData name="King, Danyel J (DEC)" userId="11aed5b0-fd90-4f85-9151-8b2e0e115d3e" providerId="ADAL" clId="{6CE34AF2-3C29-4EE1-AB82-75FFF19439A3}" dt="2021-05-11T20:18:32.880" v="45" actId="27636"/>
          <ac:spMkLst>
            <pc:docMk/>
            <pc:sldMk cId="3315267671" sldId="296"/>
            <ac:spMk id="6" creationId="{7C98B7A0-9010-467F-BECE-494E69ADADC3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0EA2EB-4513-4187-A1B4-8EB357847467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4768293-74AD-4DC4-A3F3-1C0F7A5CFF45}">
      <dgm:prSet phldrT="[Text]" custT="1"/>
      <dgm:spPr/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Financial Planning</a:t>
          </a:r>
        </a:p>
      </dgm:t>
    </dgm:pt>
    <dgm:pt modelId="{DA813585-9AA5-4D72-848E-CF9496727CDD}" type="sibTrans" cxnId="{D78A68D1-EBCE-48E0-B26E-C545DE611217}">
      <dgm:prSet/>
      <dgm:spPr/>
      <dgm:t>
        <a:bodyPr/>
        <a:lstStyle/>
        <a:p>
          <a:endParaRPr lang="en-US"/>
        </a:p>
      </dgm:t>
    </dgm:pt>
    <dgm:pt modelId="{89BD8935-22CD-474F-88F6-22C948DF2DBF}" type="parTrans" cxnId="{D78A68D1-EBCE-48E0-B26E-C545DE611217}">
      <dgm:prSet/>
      <dgm:spPr/>
      <dgm:t>
        <a:bodyPr/>
        <a:lstStyle/>
        <a:p>
          <a:endParaRPr lang="en-US"/>
        </a:p>
      </dgm:t>
    </dgm:pt>
    <dgm:pt modelId="{B3D9BEE0-FFC0-4DF6-BF91-444EF8D1852F}">
      <dgm:prSet phldrT="[Text]" custT="1"/>
      <dgm:spPr/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Project Planning</a:t>
          </a:r>
        </a:p>
      </dgm:t>
    </dgm:pt>
    <dgm:pt modelId="{BBBE1C58-E4E7-4812-AC65-4268065F5E95}" type="sibTrans" cxnId="{10DFFF03-12E1-43E2-A73B-96740A6E8DFF}">
      <dgm:prSet/>
      <dgm:spPr/>
      <dgm:t>
        <a:bodyPr/>
        <a:lstStyle/>
        <a:p>
          <a:endParaRPr lang="en-US"/>
        </a:p>
      </dgm:t>
    </dgm:pt>
    <dgm:pt modelId="{DE641A7B-1E20-467E-9B65-AC98070F75AD}" type="parTrans" cxnId="{10DFFF03-12E1-43E2-A73B-96740A6E8DFF}">
      <dgm:prSet/>
      <dgm:spPr/>
      <dgm:t>
        <a:bodyPr/>
        <a:lstStyle/>
        <a:p>
          <a:endParaRPr lang="en-US"/>
        </a:p>
      </dgm:t>
    </dgm:pt>
    <dgm:pt modelId="{8612523A-7A1B-4256-A0DB-83013E6A286B}">
      <dgm:prSet phldrT="[Text]" custT="1"/>
      <dgm:spPr/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Maintaining the Level of Service</a:t>
          </a:r>
        </a:p>
      </dgm:t>
    </dgm:pt>
    <dgm:pt modelId="{8CE4CEE6-8354-4686-8BCB-01BA1C4C2050}" type="sibTrans" cxnId="{DE5387E2-C77A-4AAB-8C40-F3B0D2A26F2B}">
      <dgm:prSet/>
      <dgm:spPr/>
      <dgm:t>
        <a:bodyPr/>
        <a:lstStyle/>
        <a:p>
          <a:endParaRPr lang="en-US"/>
        </a:p>
      </dgm:t>
    </dgm:pt>
    <dgm:pt modelId="{608EC3EB-4BEE-4FC7-B4E0-D9D635B68387}" type="parTrans" cxnId="{DE5387E2-C77A-4AAB-8C40-F3B0D2A26F2B}">
      <dgm:prSet/>
      <dgm:spPr/>
      <dgm:t>
        <a:bodyPr/>
        <a:lstStyle/>
        <a:p>
          <a:endParaRPr lang="en-US"/>
        </a:p>
      </dgm:t>
    </dgm:pt>
    <dgm:pt modelId="{002E1D45-24D9-4C37-8521-45461103F6D0}">
      <dgm:prSet phldrT="[Text]" custT="1"/>
      <dgm:spPr/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Asset Management Overview</a:t>
          </a:r>
        </a:p>
      </dgm:t>
    </dgm:pt>
    <dgm:pt modelId="{8B01D5AD-A452-4FB8-AB31-6BBA208672B0}" type="parTrans" cxnId="{4839C48F-90A6-4761-BB3F-2DCCE128ED1A}">
      <dgm:prSet/>
      <dgm:spPr/>
      <dgm:t>
        <a:bodyPr/>
        <a:lstStyle/>
        <a:p>
          <a:endParaRPr lang="en-US"/>
        </a:p>
      </dgm:t>
    </dgm:pt>
    <dgm:pt modelId="{83951B22-B44A-46B1-9944-C2B3C19284CE}" type="sibTrans" cxnId="{4839C48F-90A6-4761-BB3F-2DCCE128ED1A}">
      <dgm:prSet/>
      <dgm:spPr/>
      <dgm:t>
        <a:bodyPr/>
        <a:lstStyle/>
        <a:p>
          <a:endParaRPr lang="en-US"/>
        </a:p>
      </dgm:t>
    </dgm:pt>
    <dgm:pt modelId="{7DEF22FA-D67D-4027-8BE1-C3C94756D9B7}">
      <dgm:prSet phldrT="[Text]" custT="1"/>
      <dgm:spPr/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Current State of the Assets</a:t>
          </a:r>
        </a:p>
      </dgm:t>
    </dgm:pt>
    <dgm:pt modelId="{87ADCE93-6335-43C1-9735-8A2A367AA8D9}" type="parTrans" cxnId="{1CA9C356-2E74-4590-BE3D-9E5185D64583}">
      <dgm:prSet/>
      <dgm:spPr/>
      <dgm:t>
        <a:bodyPr/>
        <a:lstStyle/>
        <a:p>
          <a:endParaRPr lang="en-US"/>
        </a:p>
      </dgm:t>
    </dgm:pt>
    <dgm:pt modelId="{F0F5DD7F-F85E-4349-BC3A-13BF8230417F}" type="sibTrans" cxnId="{1CA9C356-2E74-4590-BE3D-9E5185D64583}">
      <dgm:prSet/>
      <dgm:spPr/>
      <dgm:t>
        <a:bodyPr/>
        <a:lstStyle/>
        <a:p>
          <a:endParaRPr lang="en-US"/>
        </a:p>
      </dgm:t>
    </dgm:pt>
    <dgm:pt modelId="{3CA74B00-D97E-43FB-AF2B-804056AD8902}">
      <dgm:prSet phldrT="[Text]" custT="1"/>
      <dgm:spPr/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System Successes</a:t>
          </a:r>
        </a:p>
      </dgm:t>
    </dgm:pt>
    <dgm:pt modelId="{397899E1-1916-4FEE-9A81-AFC9FB8AB9DE}" type="parTrans" cxnId="{863A5923-2979-47E6-9E98-D7D12F1C8F4F}">
      <dgm:prSet/>
      <dgm:spPr/>
      <dgm:t>
        <a:bodyPr/>
        <a:lstStyle/>
        <a:p>
          <a:endParaRPr lang="en-US"/>
        </a:p>
      </dgm:t>
    </dgm:pt>
    <dgm:pt modelId="{6D739E28-2D17-4F20-897E-B068F32C85CE}" type="sibTrans" cxnId="{863A5923-2979-47E6-9E98-D7D12F1C8F4F}">
      <dgm:prSet/>
      <dgm:spPr/>
      <dgm:t>
        <a:bodyPr/>
        <a:lstStyle/>
        <a:p>
          <a:endParaRPr lang="en-US"/>
        </a:p>
      </dgm:t>
    </dgm:pt>
    <dgm:pt modelId="{229063F8-E63A-436A-A892-A2998BECDF16}" type="pres">
      <dgm:prSet presAssocID="{6C0EA2EB-4513-4187-A1B4-8EB357847467}" presName="Name0" presStyleCnt="0">
        <dgm:presLayoutVars>
          <dgm:chMax val="7"/>
          <dgm:chPref val="7"/>
          <dgm:dir/>
        </dgm:presLayoutVars>
      </dgm:prSet>
      <dgm:spPr/>
    </dgm:pt>
    <dgm:pt modelId="{3CB5B679-384F-463C-B10E-9662B596C198}" type="pres">
      <dgm:prSet presAssocID="{6C0EA2EB-4513-4187-A1B4-8EB357847467}" presName="Name1" presStyleCnt="0"/>
      <dgm:spPr/>
    </dgm:pt>
    <dgm:pt modelId="{F9E06E54-23D1-4342-9A8C-AE401D52F9BF}" type="pres">
      <dgm:prSet presAssocID="{6C0EA2EB-4513-4187-A1B4-8EB357847467}" presName="cycle" presStyleCnt="0"/>
      <dgm:spPr/>
    </dgm:pt>
    <dgm:pt modelId="{28DC7781-77CF-44BC-8A20-E862C4349937}" type="pres">
      <dgm:prSet presAssocID="{6C0EA2EB-4513-4187-A1B4-8EB357847467}" presName="srcNode" presStyleLbl="node1" presStyleIdx="0" presStyleCnt="6"/>
      <dgm:spPr/>
    </dgm:pt>
    <dgm:pt modelId="{B51B3EFA-62D3-4A42-B896-6060C7C0897D}" type="pres">
      <dgm:prSet presAssocID="{6C0EA2EB-4513-4187-A1B4-8EB357847467}" presName="conn" presStyleLbl="parChTrans1D2" presStyleIdx="0" presStyleCnt="1"/>
      <dgm:spPr/>
    </dgm:pt>
    <dgm:pt modelId="{DD15A8E9-43C1-4607-AECA-390C785F8377}" type="pres">
      <dgm:prSet presAssocID="{6C0EA2EB-4513-4187-A1B4-8EB357847467}" presName="extraNode" presStyleLbl="node1" presStyleIdx="0" presStyleCnt="6"/>
      <dgm:spPr/>
    </dgm:pt>
    <dgm:pt modelId="{99C688E9-182B-4672-8741-2B79EBBF662E}" type="pres">
      <dgm:prSet presAssocID="{6C0EA2EB-4513-4187-A1B4-8EB357847467}" presName="dstNode" presStyleLbl="node1" presStyleIdx="0" presStyleCnt="6"/>
      <dgm:spPr/>
    </dgm:pt>
    <dgm:pt modelId="{3388075A-020F-47F2-9ED6-1A2FA887A520}" type="pres">
      <dgm:prSet presAssocID="{002E1D45-24D9-4C37-8521-45461103F6D0}" presName="text_1" presStyleLbl="node1" presStyleIdx="0" presStyleCnt="6">
        <dgm:presLayoutVars>
          <dgm:bulletEnabled val="1"/>
        </dgm:presLayoutVars>
      </dgm:prSet>
      <dgm:spPr/>
    </dgm:pt>
    <dgm:pt modelId="{54B52105-4188-44B5-BC7A-54241A31DC4A}" type="pres">
      <dgm:prSet presAssocID="{002E1D45-24D9-4C37-8521-45461103F6D0}" presName="accent_1" presStyleCnt="0"/>
      <dgm:spPr/>
    </dgm:pt>
    <dgm:pt modelId="{4379929E-BAEF-427A-A91D-F209B08614DB}" type="pres">
      <dgm:prSet presAssocID="{002E1D45-24D9-4C37-8521-45461103F6D0}" presName="accentRepeatNode" presStyleLbl="solidFgAcc1" presStyleIdx="0" presStyleCnt="6"/>
      <dgm:spPr/>
    </dgm:pt>
    <dgm:pt modelId="{8992025F-04F6-4879-823E-17A859F6B0EF}" type="pres">
      <dgm:prSet presAssocID="{3CA74B00-D97E-43FB-AF2B-804056AD8902}" presName="text_2" presStyleLbl="node1" presStyleIdx="1" presStyleCnt="6">
        <dgm:presLayoutVars>
          <dgm:bulletEnabled val="1"/>
        </dgm:presLayoutVars>
      </dgm:prSet>
      <dgm:spPr/>
    </dgm:pt>
    <dgm:pt modelId="{4DDA8BB7-B7D3-4C72-93CF-40970DD9B202}" type="pres">
      <dgm:prSet presAssocID="{3CA74B00-D97E-43FB-AF2B-804056AD8902}" presName="accent_2" presStyleCnt="0"/>
      <dgm:spPr/>
    </dgm:pt>
    <dgm:pt modelId="{86062A16-F22F-4CB4-94BF-94C3BF2D753E}" type="pres">
      <dgm:prSet presAssocID="{3CA74B00-D97E-43FB-AF2B-804056AD8902}" presName="accentRepeatNode" presStyleLbl="solidFgAcc1" presStyleIdx="1" presStyleCnt="6"/>
      <dgm:spPr/>
    </dgm:pt>
    <dgm:pt modelId="{6C41B595-D732-4827-A2D1-93049B710D75}" type="pres">
      <dgm:prSet presAssocID="{7DEF22FA-D67D-4027-8BE1-C3C94756D9B7}" presName="text_3" presStyleLbl="node1" presStyleIdx="2" presStyleCnt="6">
        <dgm:presLayoutVars>
          <dgm:bulletEnabled val="1"/>
        </dgm:presLayoutVars>
      </dgm:prSet>
      <dgm:spPr/>
    </dgm:pt>
    <dgm:pt modelId="{5DCDDFF8-57DB-4BA0-915C-5B99A99661D2}" type="pres">
      <dgm:prSet presAssocID="{7DEF22FA-D67D-4027-8BE1-C3C94756D9B7}" presName="accent_3" presStyleCnt="0"/>
      <dgm:spPr/>
    </dgm:pt>
    <dgm:pt modelId="{665D7CB1-8C8E-4360-A2D8-7B84FDC1586C}" type="pres">
      <dgm:prSet presAssocID="{7DEF22FA-D67D-4027-8BE1-C3C94756D9B7}" presName="accentRepeatNode" presStyleLbl="solidFgAcc1" presStyleIdx="2" presStyleCnt="6"/>
      <dgm:spPr/>
    </dgm:pt>
    <dgm:pt modelId="{9C2263FA-EF60-4F69-A5BE-C9A6D2D6A366}" type="pres">
      <dgm:prSet presAssocID="{8612523A-7A1B-4256-A0DB-83013E6A286B}" presName="text_4" presStyleLbl="node1" presStyleIdx="3" presStyleCnt="6">
        <dgm:presLayoutVars>
          <dgm:bulletEnabled val="1"/>
        </dgm:presLayoutVars>
      </dgm:prSet>
      <dgm:spPr/>
    </dgm:pt>
    <dgm:pt modelId="{240B6358-6F84-4F50-9A26-EC8D49BE24C1}" type="pres">
      <dgm:prSet presAssocID="{8612523A-7A1B-4256-A0DB-83013E6A286B}" presName="accent_4" presStyleCnt="0"/>
      <dgm:spPr/>
    </dgm:pt>
    <dgm:pt modelId="{3290ED6E-71B6-42FF-94FC-2D1D1C8D46BC}" type="pres">
      <dgm:prSet presAssocID="{8612523A-7A1B-4256-A0DB-83013E6A286B}" presName="accentRepeatNode" presStyleLbl="solidFgAcc1" presStyleIdx="3" presStyleCnt="6"/>
      <dgm:spPr/>
    </dgm:pt>
    <dgm:pt modelId="{61F2B4CA-53C6-4508-A93D-04474215D13E}" type="pres">
      <dgm:prSet presAssocID="{B3D9BEE0-FFC0-4DF6-BF91-444EF8D1852F}" presName="text_5" presStyleLbl="node1" presStyleIdx="4" presStyleCnt="6">
        <dgm:presLayoutVars>
          <dgm:bulletEnabled val="1"/>
        </dgm:presLayoutVars>
      </dgm:prSet>
      <dgm:spPr/>
    </dgm:pt>
    <dgm:pt modelId="{CF986429-0F26-43B8-A854-EC82484A32D9}" type="pres">
      <dgm:prSet presAssocID="{B3D9BEE0-FFC0-4DF6-BF91-444EF8D1852F}" presName="accent_5" presStyleCnt="0"/>
      <dgm:spPr/>
    </dgm:pt>
    <dgm:pt modelId="{DE872BD7-4D22-4A6E-AF63-49149685F380}" type="pres">
      <dgm:prSet presAssocID="{B3D9BEE0-FFC0-4DF6-BF91-444EF8D1852F}" presName="accentRepeatNode" presStyleLbl="solidFgAcc1" presStyleIdx="4" presStyleCnt="6"/>
      <dgm:spPr/>
    </dgm:pt>
    <dgm:pt modelId="{279792FE-4721-4D9C-AC52-09A17F2E0003}" type="pres">
      <dgm:prSet presAssocID="{74768293-74AD-4DC4-A3F3-1C0F7A5CFF45}" presName="text_6" presStyleLbl="node1" presStyleIdx="5" presStyleCnt="6">
        <dgm:presLayoutVars>
          <dgm:bulletEnabled val="1"/>
        </dgm:presLayoutVars>
      </dgm:prSet>
      <dgm:spPr/>
    </dgm:pt>
    <dgm:pt modelId="{6A2F6DC0-B629-4D07-8AB8-E8C8CE7177C1}" type="pres">
      <dgm:prSet presAssocID="{74768293-74AD-4DC4-A3F3-1C0F7A5CFF45}" presName="accent_6" presStyleCnt="0"/>
      <dgm:spPr/>
    </dgm:pt>
    <dgm:pt modelId="{6DC11A2C-1D73-477A-87F9-B51C06249F65}" type="pres">
      <dgm:prSet presAssocID="{74768293-74AD-4DC4-A3F3-1C0F7A5CFF45}" presName="accentRepeatNode" presStyleLbl="solidFgAcc1" presStyleIdx="5" presStyleCnt="6"/>
      <dgm:spPr/>
    </dgm:pt>
  </dgm:ptLst>
  <dgm:cxnLst>
    <dgm:cxn modelId="{10DFFF03-12E1-43E2-A73B-96740A6E8DFF}" srcId="{6C0EA2EB-4513-4187-A1B4-8EB357847467}" destId="{B3D9BEE0-FFC0-4DF6-BF91-444EF8D1852F}" srcOrd="4" destOrd="0" parTransId="{DE641A7B-1E20-467E-9B65-AC98070F75AD}" sibTransId="{BBBE1C58-E4E7-4812-AC65-4268065F5E95}"/>
    <dgm:cxn modelId="{863A5923-2979-47E6-9E98-D7D12F1C8F4F}" srcId="{6C0EA2EB-4513-4187-A1B4-8EB357847467}" destId="{3CA74B00-D97E-43FB-AF2B-804056AD8902}" srcOrd="1" destOrd="0" parTransId="{397899E1-1916-4FEE-9A81-AFC9FB8AB9DE}" sibTransId="{6D739E28-2D17-4F20-897E-B068F32C85CE}"/>
    <dgm:cxn modelId="{79264633-C0A0-4D24-B88F-D1B6A5AA5AFB}" type="presOf" srcId="{83951B22-B44A-46B1-9944-C2B3C19284CE}" destId="{B51B3EFA-62D3-4A42-B896-6060C7C0897D}" srcOrd="0" destOrd="0" presId="urn:microsoft.com/office/officeart/2008/layout/VerticalCurvedList"/>
    <dgm:cxn modelId="{9957AA36-AE54-431D-B58F-9E1BE72B48B5}" type="presOf" srcId="{6C0EA2EB-4513-4187-A1B4-8EB357847467}" destId="{229063F8-E63A-436A-A892-A2998BECDF16}" srcOrd="0" destOrd="0" presId="urn:microsoft.com/office/officeart/2008/layout/VerticalCurvedList"/>
    <dgm:cxn modelId="{CA50CD3D-F2C7-4F32-A452-089876238FA2}" type="presOf" srcId="{74768293-74AD-4DC4-A3F3-1C0F7A5CFF45}" destId="{279792FE-4721-4D9C-AC52-09A17F2E0003}" srcOrd="0" destOrd="0" presId="urn:microsoft.com/office/officeart/2008/layout/VerticalCurvedList"/>
    <dgm:cxn modelId="{7A89DB63-BF16-49E8-AEFD-B6D2401C5F9D}" type="presOf" srcId="{3CA74B00-D97E-43FB-AF2B-804056AD8902}" destId="{8992025F-04F6-4879-823E-17A859F6B0EF}" srcOrd="0" destOrd="0" presId="urn:microsoft.com/office/officeart/2008/layout/VerticalCurvedList"/>
    <dgm:cxn modelId="{1D444768-1A33-40AA-A557-5B1B2499B88B}" type="presOf" srcId="{002E1D45-24D9-4C37-8521-45461103F6D0}" destId="{3388075A-020F-47F2-9ED6-1A2FA887A520}" srcOrd="0" destOrd="0" presId="urn:microsoft.com/office/officeart/2008/layout/VerticalCurvedList"/>
    <dgm:cxn modelId="{1CA9C356-2E74-4590-BE3D-9E5185D64583}" srcId="{6C0EA2EB-4513-4187-A1B4-8EB357847467}" destId="{7DEF22FA-D67D-4027-8BE1-C3C94756D9B7}" srcOrd="2" destOrd="0" parTransId="{87ADCE93-6335-43C1-9735-8A2A367AA8D9}" sibTransId="{F0F5DD7F-F85E-4349-BC3A-13BF8230417F}"/>
    <dgm:cxn modelId="{19B40058-AD6A-4181-BA5E-7F8B15B33071}" type="presOf" srcId="{8612523A-7A1B-4256-A0DB-83013E6A286B}" destId="{9C2263FA-EF60-4F69-A5BE-C9A6D2D6A366}" srcOrd="0" destOrd="0" presId="urn:microsoft.com/office/officeart/2008/layout/VerticalCurvedList"/>
    <dgm:cxn modelId="{4839C48F-90A6-4761-BB3F-2DCCE128ED1A}" srcId="{6C0EA2EB-4513-4187-A1B4-8EB357847467}" destId="{002E1D45-24D9-4C37-8521-45461103F6D0}" srcOrd="0" destOrd="0" parTransId="{8B01D5AD-A452-4FB8-AB31-6BBA208672B0}" sibTransId="{83951B22-B44A-46B1-9944-C2B3C19284CE}"/>
    <dgm:cxn modelId="{6D97629F-1E51-401C-B681-5B308C683E87}" type="presOf" srcId="{7DEF22FA-D67D-4027-8BE1-C3C94756D9B7}" destId="{6C41B595-D732-4827-A2D1-93049B710D75}" srcOrd="0" destOrd="0" presId="urn:microsoft.com/office/officeart/2008/layout/VerticalCurvedList"/>
    <dgm:cxn modelId="{D78A68D1-EBCE-48E0-B26E-C545DE611217}" srcId="{6C0EA2EB-4513-4187-A1B4-8EB357847467}" destId="{74768293-74AD-4DC4-A3F3-1C0F7A5CFF45}" srcOrd="5" destOrd="0" parTransId="{89BD8935-22CD-474F-88F6-22C948DF2DBF}" sibTransId="{DA813585-9AA5-4D72-848E-CF9496727CDD}"/>
    <dgm:cxn modelId="{DE5387E2-C77A-4AAB-8C40-F3B0D2A26F2B}" srcId="{6C0EA2EB-4513-4187-A1B4-8EB357847467}" destId="{8612523A-7A1B-4256-A0DB-83013E6A286B}" srcOrd="3" destOrd="0" parTransId="{608EC3EB-4BEE-4FC7-B4E0-D9D635B68387}" sibTransId="{8CE4CEE6-8354-4686-8BCB-01BA1C4C2050}"/>
    <dgm:cxn modelId="{5F19B1F2-F28C-4A26-BF53-B00994A8691F}" type="presOf" srcId="{B3D9BEE0-FFC0-4DF6-BF91-444EF8D1852F}" destId="{61F2B4CA-53C6-4508-A93D-04474215D13E}" srcOrd="0" destOrd="0" presId="urn:microsoft.com/office/officeart/2008/layout/VerticalCurvedList"/>
    <dgm:cxn modelId="{5069D01B-39C8-4D98-874E-503E819CCAA8}" type="presParOf" srcId="{229063F8-E63A-436A-A892-A2998BECDF16}" destId="{3CB5B679-384F-463C-B10E-9662B596C198}" srcOrd="0" destOrd="0" presId="urn:microsoft.com/office/officeart/2008/layout/VerticalCurvedList"/>
    <dgm:cxn modelId="{3B90A7A6-A167-4D0D-8FB0-792D744D1B88}" type="presParOf" srcId="{3CB5B679-384F-463C-B10E-9662B596C198}" destId="{F9E06E54-23D1-4342-9A8C-AE401D52F9BF}" srcOrd="0" destOrd="0" presId="urn:microsoft.com/office/officeart/2008/layout/VerticalCurvedList"/>
    <dgm:cxn modelId="{1CDCBA09-F14A-43CC-802F-7A53BDB1DF23}" type="presParOf" srcId="{F9E06E54-23D1-4342-9A8C-AE401D52F9BF}" destId="{28DC7781-77CF-44BC-8A20-E862C4349937}" srcOrd="0" destOrd="0" presId="urn:microsoft.com/office/officeart/2008/layout/VerticalCurvedList"/>
    <dgm:cxn modelId="{09F60012-D226-47E8-89DE-4C639A0B1329}" type="presParOf" srcId="{F9E06E54-23D1-4342-9A8C-AE401D52F9BF}" destId="{B51B3EFA-62D3-4A42-B896-6060C7C0897D}" srcOrd="1" destOrd="0" presId="urn:microsoft.com/office/officeart/2008/layout/VerticalCurvedList"/>
    <dgm:cxn modelId="{D9A10E64-119C-422F-BD5D-870DCC147AA3}" type="presParOf" srcId="{F9E06E54-23D1-4342-9A8C-AE401D52F9BF}" destId="{DD15A8E9-43C1-4607-AECA-390C785F8377}" srcOrd="2" destOrd="0" presId="urn:microsoft.com/office/officeart/2008/layout/VerticalCurvedList"/>
    <dgm:cxn modelId="{3C1E8901-CBA6-43D3-BFA7-2E45C47F0817}" type="presParOf" srcId="{F9E06E54-23D1-4342-9A8C-AE401D52F9BF}" destId="{99C688E9-182B-4672-8741-2B79EBBF662E}" srcOrd="3" destOrd="0" presId="urn:microsoft.com/office/officeart/2008/layout/VerticalCurvedList"/>
    <dgm:cxn modelId="{704F5919-4802-4AE8-BCC6-D8FC64D1E789}" type="presParOf" srcId="{3CB5B679-384F-463C-B10E-9662B596C198}" destId="{3388075A-020F-47F2-9ED6-1A2FA887A520}" srcOrd="1" destOrd="0" presId="urn:microsoft.com/office/officeart/2008/layout/VerticalCurvedList"/>
    <dgm:cxn modelId="{3CEDD50F-6C52-4466-B2BF-7F3A35AC84B8}" type="presParOf" srcId="{3CB5B679-384F-463C-B10E-9662B596C198}" destId="{54B52105-4188-44B5-BC7A-54241A31DC4A}" srcOrd="2" destOrd="0" presId="urn:microsoft.com/office/officeart/2008/layout/VerticalCurvedList"/>
    <dgm:cxn modelId="{3DE1D636-C1ED-401C-8E1E-BA3B0E039F12}" type="presParOf" srcId="{54B52105-4188-44B5-BC7A-54241A31DC4A}" destId="{4379929E-BAEF-427A-A91D-F209B08614DB}" srcOrd="0" destOrd="0" presId="urn:microsoft.com/office/officeart/2008/layout/VerticalCurvedList"/>
    <dgm:cxn modelId="{9FEA1C4D-BC1D-4DD0-B92D-81F43790A689}" type="presParOf" srcId="{3CB5B679-384F-463C-B10E-9662B596C198}" destId="{8992025F-04F6-4879-823E-17A859F6B0EF}" srcOrd="3" destOrd="0" presId="urn:microsoft.com/office/officeart/2008/layout/VerticalCurvedList"/>
    <dgm:cxn modelId="{468E213A-B473-4627-93F1-00A4E4B41096}" type="presParOf" srcId="{3CB5B679-384F-463C-B10E-9662B596C198}" destId="{4DDA8BB7-B7D3-4C72-93CF-40970DD9B202}" srcOrd="4" destOrd="0" presId="urn:microsoft.com/office/officeart/2008/layout/VerticalCurvedList"/>
    <dgm:cxn modelId="{B5C7DBB5-B33A-4029-A76F-E166A350B00D}" type="presParOf" srcId="{4DDA8BB7-B7D3-4C72-93CF-40970DD9B202}" destId="{86062A16-F22F-4CB4-94BF-94C3BF2D753E}" srcOrd="0" destOrd="0" presId="urn:microsoft.com/office/officeart/2008/layout/VerticalCurvedList"/>
    <dgm:cxn modelId="{B921111D-4394-4484-B95D-6163C9031308}" type="presParOf" srcId="{3CB5B679-384F-463C-B10E-9662B596C198}" destId="{6C41B595-D732-4827-A2D1-93049B710D75}" srcOrd="5" destOrd="0" presId="urn:microsoft.com/office/officeart/2008/layout/VerticalCurvedList"/>
    <dgm:cxn modelId="{96E20030-A4C4-4544-9336-628FAF8EE375}" type="presParOf" srcId="{3CB5B679-384F-463C-B10E-9662B596C198}" destId="{5DCDDFF8-57DB-4BA0-915C-5B99A99661D2}" srcOrd="6" destOrd="0" presId="urn:microsoft.com/office/officeart/2008/layout/VerticalCurvedList"/>
    <dgm:cxn modelId="{21134EA8-14EA-4E4F-AA32-C27AE359BBCF}" type="presParOf" srcId="{5DCDDFF8-57DB-4BA0-915C-5B99A99661D2}" destId="{665D7CB1-8C8E-4360-A2D8-7B84FDC1586C}" srcOrd="0" destOrd="0" presId="urn:microsoft.com/office/officeart/2008/layout/VerticalCurvedList"/>
    <dgm:cxn modelId="{C56F6043-DC77-4B84-8EC8-A5EECB2AE13C}" type="presParOf" srcId="{3CB5B679-384F-463C-B10E-9662B596C198}" destId="{9C2263FA-EF60-4F69-A5BE-C9A6D2D6A366}" srcOrd="7" destOrd="0" presId="urn:microsoft.com/office/officeart/2008/layout/VerticalCurvedList"/>
    <dgm:cxn modelId="{187AE798-2345-47A4-BF0B-D1126E995E48}" type="presParOf" srcId="{3CB5B679-384F-463C-B10E-9662B596C198}" destId="{240B6358-6F84-4F50-9A26-EC8D49BE24C1}" srcOrd="8" destOrd="0" presId="urn:microsoft.com/office/officeart/2008/layout/VerticalCurvedList"/>
    <dgm:cxn modelId="{81B52506-2DC6-4D63-9EB9-9C5377ADA159}" type="presParOf" srcId="{240B6358-6F84-4F50-9A26-EC8D49BE24C1}" destId="{3290ED6E-71B6-42FF-94FC-2D1D1C8D46BC}" srcOrd="0" destOrd="0" presId="urn:microsoft.com/office/officeart/2008/layout/VerticalCurvedList"/>
    <dgm:cxn modelId="{455CFD61-A667-4840-BF93-78A18A7071A9}" type="presParOf" srcId="{3CB5B679-384F-463C-B10E-9662B596C198}" destId="{61F2B4CA-53C6-4508-A93D-04474215D13E}" srcOrd="9" destOrd="0" presId="urn:microsoft.com/office/officeart/2008/layout/VerticalCurvedList"/>
    <dgm:cxn modelId="{ED958B5C-C7F8-4A0E-874B-DC11C183F602}" type="presParOf" srcId="{3CB5B679-384F-463C-B10E-9662B596C198}" destId="{CF986429-0F26-43B8-A854-EC82484A32D9}" srcOrd="10" destOrd="0" presId="urn:microsoft.com/office/officeart/2008/layout/VerticalCurvedList"/>
    <dgm:cxn modelId="{1CE0BBBD-7AE0-4977-A7E7-5DDA694DF683}" type="presParOf" srcId="{CF986429-0F26-43B8-A854-EC82484A32D9}" destId="{DE872BD7-4D22-4A6E-AF63-49149685F380}" srcOrd="0" destOrd="0" presId="urn:microsoft.com/office/officeart/2008/layout/VerticalCurvedList"/>
    <dgm:cxn modelId="{D4EF6C60-037A-407E-A2DA-2890CB723EB1}" type="presParOf" srcId="{3CB5B679-384F-463C-B10E-9662B596C198}" destId="{279792FE-4721-4D9C-AC52-09A17F2E0003}" srcOrd="11" destOrd="0" presId="urn:microsoft.com/office/officeart/2008/layout/VerticalCurvedList"/>
    <dgm:cxn modelId="{122DDF68-7DA5-47DE-8335-D66303D296E9}" type="presParOf" srcId="{3CB5B679-384F-463C-B10E-9662B596C198}" destId="{6A2F6DC0-B629-4D07-8AB8-E8C8CE7177C1}" srcOrd="12" destOrd="0" presId="urn:microsoft.com/office/officeart/2008/layout/VerticalCurvedList"/>
    <dgm:cxn modelId="{29DDE206-A417-44D9-AD3A-2110156E0D14}" type="presParOf" srcId="{6A2F6DC0-B629-4D07-8AB8-E8C8CE7177C1}" destId="{6DC11A2C-1D73-477A-87F9-B51C06249F65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1B3EFA-62D3-4A42-B896-6060C7C0897D}">
      <dsp:nvSpPr>
        <dsp:cNvPr id="0" name=""/>
        <dsp:cNvSpPr/>
      </dsp:nvSpPr>
      <dsp:spPr>
        <a:xfrm>
          <a:off x="-5696845" y="-872018"/>
          <a:ext cx="6782518" cy="6782518"/>
        </a:xfrm>
        <a:prstGeom prst="blockArc">
          <a:avLst>
            <a:gd name="adj1" fmla="val 18900000"/>
            <a:gd name="adj2" fmla="val 2700000"/>
            <a:gd name="adj3" fmla="val 318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88075A-020F-47F2-9ED6-1A2FA887A520}">
      <dsp:nvSpPr>
        <dsp:cNvPr id="0" name=""/>
        <dsp:cNvSpPr/>
      </dsp:nvSpPr>
      <dsp:spPr>
        <a:xfrm>
          <a:off x="404551" y="265326"/>
          <a:ext cx="10585246" cy="53045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104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Asset Management Overview</a:t>
          </a:r>
        </a:p>
      </dsp:txBody>
      <dsp:txXfrm>
        <a:off x="404551" y="265326"/>
        <a:ext cx="10585246" cy="530451"/>
      </dsp:txXfrm>
    </dsp:sp>
    <dsp:sp modelId="{4379929E-BAEF-427A-A91D-F209B08614DB}">
      <dsp:nvSpPr>
        <dsp:cNvPr id="0" name=""/>
        <dsp:cNvSpPr/>
      </dsp:nvSpPr>
      <dsp:spPr>
        <a:xfrm>
          <a:off x="73019" y="199019"/>
          <a:ext cx="663064" cy="6630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992025F-04F6-4879-823E-17A859F6B0EF}">
      <dsp:nvSpPr>
        <dsp:cNvPr id="0" name=""/>
        <dsp:cNvSpPr/>
      </dsp:nvSpPr>
      <dsp:spPr>
        <a:xfrm>
          <a:off x="840883" y="1060902"/>
          <a:ext cx="10148913" cy="5304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104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System Successes</a:t>
          </a:r>
        </a:p>
      </dsp:txBody>
      <dsp:txXfrm>
        <a:off x="840883" y="1060902"/>
        <a:ext cx="10148913" cy="530451"/>
      </dsp:txXfrm>
    </dsp:sp>
    <dsp:sp modelId="{86062A16-F22F-4CB4-94BF-94C3BF2D753E}">
      <dsp:nvSpPr>
        <dsp:cNvPr id="0" name=""/>
        <dsp:cNvSpPr/>
      </dsp:nvSpPr>
      <dsp:spPr>
        <a:xfrm>
          <a:off x="509351" y="994596"/>
          <a:ext cx="663064" cy="6630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C41B595-D732-4827-A2D1-93049B710D75}">
      <dsp:nvSpPr>
        <dsp:cNvPr id="0" name=""/>
        <dsp:cNvSpPr/>
      </dsp:nvSpPr>
      <dsp:spPr>
        <a:xfrm>
          <a:off x="1040407" y="1856478"/>
          <a:ext cx="9949389" cy="53045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104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Current State of the Assets</a:t>
          </a:r>
        </a:p>
      </dsp:txBody>
      <dsp:txXfrm>
        <a:off x="1040407" y="1856478"/>
        <a:ext cx="9949389" cy="530451"/>
      </dsp:txXfrm>
    </dsp:sp>
    <dsp:sp modelId="{665D7CB1-8C8E-4360-A2D8-7B84FDC1586C}">
      <dsp:nvSpPr>
        <dsp:cNvPr id="0" name=""/>
        <dsp:cNvSpPr/>
      </dsp:nvSpPr>
      <dsp:spPr>
        <a:xfrm>
          <a:off x="708875" y="1790172"/>
          <a:ext cx="663064" cy="6630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9C2263FA-EF60-4F69-A5BE-C9A6D2D6A366}">
      <dsp:nvSpPr>
        <dsp:cNvPr id="0" name=""/>
        <dsp:cNvSpPr/>
      </dsp:nvSpPr>
      <dsp:spPr>
        <a:xfrm>
          <a:off x="1040407" y="2651551"/>
          <a:ext cx="9949389" cy="53045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104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Maintaining the Level of Service</a:t>
          </a:r>
        </a:p>
      </dsp:txBody>
      <dsp:txXfrm>
        <a:off x="1040407" y="2651551"/>
        <a:ext cx="9949389" cy="530451"/>
      </dsp:txXfrm>
    </dsp:sp>
    <dsp:sp modelId="{3290ED6E-71B6-42FF-94FC-2D1D1C8D46BC}">
      <dsp:nvSpPr>
        <dsp:cNvPr id="0" name=""/>
        <dsp:cNvSpPr/>
      </dsp:nvSpPr>
      <dsp:spPr>
        <a:xfrm>
          <a:off x="708875" y="2585244"/>
          <a:ext cx="663064" cy="6630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1F2B4CA-53C6-4508-A93D-04474215D13E}">
      <dsp:nvSpPr>
        <dsp:cNvPr id="0" name=""/>
        <dsp:cNvSpPr/>
      </dsp:nvSpPr>
      <dsp:spPr>
        <a:xfrm>
          <a:off x="840883" y="3447127"/>
          <a:ext cx="10148913" cy="53045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104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Project Planning</a:t>
          </a:r>
        </a:p>
      </dsp:txBody>
      <dsp:txXfrm>
        <a:off x="840883" y="3447127"/>
        <a:ext cx="10148913" cy="530451"/>
      </dsp:txXfrm>
    </dsp:sp>
    <dsp:sp modelId="{DE872BD7-4D22-4A6E-AF63-49149685F380}">
      <dsp:nvSpPr>
        <dsp:cNvPr id="0" name=""/>
        <dsp:cNvSpPr/>
      </dsp:nvSpPr>
      <dsp:spPr>
        <a:xfrm>
          <a:off x="509351" y="3380820"/>
          <a:ext cx="663064" cy="6630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79792FE-4721-4D9C-AC52-09A17F2E0003}">
      <dsp:nvSpPr>
        <dsp:cNvPr id="0" name=""/>
        <dsp:cNvSpPr/>
      </dsp:nvSpPr>
      <dsp:spPr>
        <a:xfrm>
          <a:off x="404551" y="4242703"/>
          <a:ext cx="10585246" cy="53045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104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Financial Planning</a:t>
          </a:r>
        </a:p>
      </dsp:txBody>
      <dsp:txXfrm>
        <a:off x="404551" y="4242703"/>
        <a:ext cx="10585246" cy="530451"/>
      </dsp:txXfrm>
    </dsp:sp>
    <dsp:sp modelId="{6DC11A2C-1D73-477A-87F9-B51C06249F65}">
      <dsp:nvSpPr>
        <dsp:cNvPr id="0" name=""/>
        <dsp:cNvSpPr/>
      </dsp:nvSpPr>
      <dsp:spPr>
        <a:xfrm>
          <a:off x="73019" y="4176396"/>
          <a:ext cx="663064" cy="6630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27050-7696-4BD3-BB7B-5E7C63956C0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AC448E-4410-4B35-A349-997C59A73D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750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083E2-2CD0-4199-B1AA-31789B62501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603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LAUREN</a:t>
            </a:r>
          </a:p>
          <a:p>
            <a:endParaRPr lang="en-US" dirty="0"/>
          </a:p>
          <a:p>
            <a:r>
              <a:rPr lang="en-US" dirty="0"/>
              <a:t>5 Main</a:t>
            </a:r>
            <a:r>
              <a:rPr lang="en-US" baseline="0" dirty="0"/>
              <a:t> topics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083E2-2CD0-4199-B1AA-31789B62501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094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LAUREN</a:t>
            </a:r>
          </a:p>
          <a:p>
            <a:endParaRPr lang="en-US" dirty="0"/>
          </a:p>
          <a:p>
            <a:r>
              <a:rPr lang="en-US" dirty="0"/>
              <a:t>Why was Westfield</a:t>
            </a:r>
            <a:r>
              <a:rPr lang="en-US" baseline="0" dirty="0"/>
              <a:t> </a:t>
            </a:r>
            <a:r>
              <a:rPr lang="en-US" dirty="0"/>
              <a:t>selected – financial</a:t>
            </a:r>
            <a:r>
              <a:rPr lang="en-US" baseline="0" dirty="0"/>
              <a:t> split with corporations, medium sized plant (2.6 MGD), existing GIS</a:t>
            </a:r>
          </a:p>
          <a:p>
            <a:endParaRPr lang="en-US" baseline="0" dirty="0"/>
          </a:p>
          <a:p>
            <a:r>
              <a:rPr lang="en-US" baseline="0" dirty="0"/>
              <a:t>Out of over 80 applicants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083E2-2CD0-4199-B1AA-31789B62501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917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2A725-7C5A-42B3-AFFE-8C3DBF88F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575A97-254D-4FFC-9636-19DB3AEEC1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AC9FD-1480-492A-862A-696016212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4035-076C-4138-8BFD-F7959762256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8F17A8-85FB-44F4-812D-8B1881E49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CE359-9A12-488C-97ED-C1077EF8B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EACB-5D75-4252-9038-C7065D7A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76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3BE53-4BDA-45CC-834B-48273B33E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6E0019-3B1E-40FB-A62A-D89218C809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59988-2AFF-4808-A500-3495B31D0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4035-076C-4138-8BFD-F7959762256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80718-0232-4901-94D8-7A1AA42B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BA287-FDD4-42F4-B36C-A6B957820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EACB-5D75-4252-9038-C7065D7A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469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54BADE-D086-4013-A635-6485CD7B08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2EB936-E08F-41EA-A090-D66D954B4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81926-6D19-4DCB-B3BC-118179448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4035-076C-4138-8BFD-F7959762256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B2D15-F4D2-4D68-9536-CFC36AFF6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C7DC5-27BD-4458-8DB1-8B13FC6A0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EACB-5D75-4252-9038-C7065D7A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41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726E2-F732-4D86-A985-9C7083123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D968F-896E-4C99-A010-F941483D2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68E55-1F0B-4933-B675-8F1DC0CA9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4035-076C-4138-8BFD-F7959762256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D53F6-104B-4A71-96CF-AEF1BBC43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AC084-7A01-43BD-9388-351C9EEB3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EACB-5D75-4252-9038-C7065D7A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77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6222D-85DC-4DA4-A0EF-3349731A1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080D0E-E90C-4712-B81C-493A20877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C88F-D611-4366-9211-7A02F6121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4035-076C-4138-8BFD-F7959762256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84A1C-DE85-4E6A-9B54-C57712DB3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A5084-49E9-445C-9A2D-08E2D214F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EACB-5D75-4252-9038-C7065D7A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40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FD3B9-FC0D-46B5-B31B-F8DA29396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C5D41-345A-4852-AD26-68922DAC62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F06998-DFA1-4769-AC71-F923641CE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499B9-26D9-4296-BC6B-1CB7491A9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4035-076C-4138-8BFD-F7959762256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3B50AF-12D4-4758-A830-8EDA965BD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B642BC-7111-477E-B595-914719EDD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EACB-5D75-4252-9038-C7065D7A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9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D9A14-6E94-4DC7-9598-C837A819F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1D55DC-6E11-4437-9EA6-17C089833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AA073C-0346-4B53-97E4-F913A4D04A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B434A7-9BC6-4C7B-B5CA-040397EA5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E58EAB-4972-4FF4-957B-5B44271F29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D22C1B-2C33-4893-8C49-7242AF442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4035-076C-4138-8BFD-F7959762256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4B8890-F2BA-43E0-8D48-A88B86CF0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BC7DEA-9DE8-473E-8F67-84CF181CC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EACB-5D75-4252-9038-C7065D7A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57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C84A8-1BD9-4822-AC29-AADB71DF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CA51EC-0D78-494B-BBBC-A9804733E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4035-076C-4138-8BFD-F7959762256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A3BD6C-179A-4A11-8893-06DB0A35D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7C4C50-26DD-4B19-9A73-B70E89D15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EACB-5D75-4252-9038-C7065D7A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011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FB4003-0151-4653-90E8-F2E2842A2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4035-076C-4138-8BFD-F7959762256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71A246-0EB6-43E0-9F5E-DFC5F524D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08176C-8CE3-4300-A9FD-E07D7C156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EACB-5D75-4252-9038-C7065D7A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57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8704B-1F44-4166-8699-2D8C079BD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FA1BD-DC02-42B1-B1C6-603F8345D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B31591-5A77-46FC-86C2-C45E8EE8C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35EA41-5F81-41DB-8237-568FB7618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4035-076C-4138-8BFD-F7959762256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57FEFE-933C-4E97-A22E-6D7271AC0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735DEB-AE1C-419B-8AAF-1B21DC0C8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EACB-5D75-4252-9038-C7065D7A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2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85664-7C11-4B93-B3E8-F16B50F20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2D5CB4-0C71-4401-BBEC-D1D297E5E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7899ED-FCC5-4A8A-9779-DD75ED20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1A5101-39A7-44ED-AD3F-86C748D7D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E4035-076C-4138-8BFD-F7959762256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9FDB99-BBD5-4D43-A77E-7C9FFA117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4FD922-9817-413A-8D65-CAE4771D6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EACB-5D75-4252-9038-C7065D7A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15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E6C270-B7B6-4C0A-AF00-67C95B1D9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8BBF41-9F3B-438D-BBBE-96B177956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01514-B419-4523-8192-11043F7257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E4035-076C-4138-8BFD-F7959762256D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834E9-43E5-4546-B6B0-61B8644C86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03379-A87E-4959-AF10-02B4FC09FE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7EACB-5D75-4252-9038-C7065D7AB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54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6.svg"/><Relationship Id="rId18" Type="http://schemas.openxmlformats.org/officeDocument/2006/relationships/image" Target="../media/image1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5.png"/><Relationship Id="rId17" Type="http://schemas.openxmlformats.org/officeDocument/2006/relationships/image" Target="../media/image10.sv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4.svg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8.svg"/><Relationship Id="rId10" Type="http://schemas.openxmlformats.org/officeDocument/2006/relationships/image" Target="../media/image3.png"/><Relationship Id="rId19" Type="http://schemas.openxmlformats.org/officeDocument/2006/relationships/image" Target="../media/image12.svg"/><Relationship Id="rId4" Type="http://schemas.openxmlformats.org/officeDocument/2006/relationships/diagramLayout" Target="../diagrams/layout1.xml"/><Relationship Id="rId9" Type="http://schemas.openxmlformats.org/officeDocument/2006/relationships/image" Target="../media/image2.svg"/><Relationship Id="rId1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C45C82E-104E-4A97-B6DB-8C7B24004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1599" y="4565320"/>
            <a:ext cx="9357409" cy="1947333"/>
          </a:xfrm>
        </p:spPr>
        <p:txBody>
          <a:bodyPr>
            <a:normAutofit/>
          </a:bodyPr>
          <a:lstStyle/>
          <a:p>
            <a:pPr algn="l"/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Asset Management Public Outreach Meeting</a:t>
            </a:r>
            <a:b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  <a:endParaRPr lang="en-US" sz="3000" dirty="0"/>
          </a:p>
        </p:txBody>
      </p:sp>
      <p:sp>
        <p:nvSpPr>
          <p:cNvPr id="11" name="Rectangle 10"/>
          <p:cNvSpPr/>
          <p:nvPr/>
        </p:nvSpPr>
        <p:spPr>
          <a:xfrm>
            <a:off x="889959" y="1443210"/>
            <a:ext cx="10412081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000" b="1" dirty="0">
                <a:latin typeface="Arial" panose="020B0604020202020204" pitchFamily="34" charset="0"/>
                <a:cs typeface="Arial" panose="020B0604020202020204" pitchFamily="34" charset="0"/>
              </a:rPr>
              <a:t>An Annual Overview of the POTW</a:t>
            </a:r>
            <a:br>
              <a:rPr lang="en-US" sz="5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000" b="1" dirty="0">
                <a:latin typeface="Arial" panose="020B0604020202020204" pitchFamily="34" charset="0"/>
                <a:cs typeface="Arial" panose="020B0604020202020204" pitchFamily="34" charset="0"/>
              </a:rPr>
              <a:t>Asset Management </a:t>
            </a:r>
          </a:p>
          <a:p>
            <a:pPr algn="ctr"/>
            <a:r>
              <a:rPr lang="en-US" sz="5000" b="1" dirty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</a:p>
        </p:txBody>
      </p:sp>
    </p:spTree>
    <p:extLst>
      <p:ext uri="{BB962C8B-B14F-4D97-AF65-F5344CB8AC3E}">
        <p14:creationId xmlns:p14="http://schemas.microsoft.com/office/powerpoint/2010/main" val="1409602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FFE75-64CA-4B72-B2D7-E3C89D1A9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825EC-65AA-449D-A2B6-13CB607B8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a contact for questions / feedback</a:t>
            </a:r>
          </a:p>
        </p:txBody>
      </p:sp>
    </p:spTree>
    <p:extLst>
      <p:ext uri="{BB962C8B-B14F-4D97-AF65-F5344CB8AC3E}">
        <p14:creationId xmlns:p14="http://schemas.microsoft.com/office/powerpoint/2010/main" val="3255282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50237EF-CD60-4E44-B8F5-9BFE96925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002" y="500062"/>
            <a:ext cx="10515600" cy="1325563"/>
          </a:xfrm>
        </p:spPr>
        <p:txBody>
          <a:bodyPr/>
          <a:lstStyle/>
          <a:p>
            <a:r>
              <a:rPr lang="en-US" b="1" dirty="0"/>
              <a:t>The Asset Management Team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B8D56E-1286-4F85-A791-660740238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2003" y="1825625"/>
            <a:ext cx="8397379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Executive: </a:t>
            </a:r>
          </a:p>
          <a:p>
            <a:r>
              <a:rPr lang="en-US" dirty="0"/>
              <a:t>Coordinator:</a:t>
            </a:r>
          </a:p>
          <a:p>
            <a:r>
              <a:rPr lang="en-US" dirty="0"/>
              <a:t>Wastewater Operations: </a:t>
            </a:r>
          </a:p>
          <a:p>
            <a:r>
              <a:rPr lang="en-US" dirty="0"/>
              <a:t>Conveyance Manager: </a:t>
            </a:r>
          </a:p>
          <a:p>
            <a:r>
              <a:rPr lang="en-US" dirty="0"/>
              <a:t>Fiscal Officer: </a:t>
            </a:r>
          </a:p>
          <a:p>
            <a:r>
              <a:rPr lang="en-US" dirty="0"/>
              <a:t>Quality Assurance Manager: </a:t>
            </a:r>
          </a:p>
          <a:p>
            <a:r>
              <a:rPr lang="en-US" dirty="0"/>
              <a:t>Technical Support Officer: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Be sure to mention the roles of the team members have within the municipality.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98B7A0-9010-467F-BECE-494E69ADA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99383" y="2445900"/>
            <a:ext cx="2998365" cy="1966199"/>
          </a:xfrm>
          <a:ln>
            <a:solidFill>
              <a:schemeClr val="tx1"/>
            </a:solidFill>
          </a:ln>
        </p:spPr>
        <p:txBody>
          <a:bodyPr anchor="ctr"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/>
              <a:t>Insert Photos of the Team</a:t>
            </a:r>
          </a:p>
        </p:txBody>
      </p:sp>
    </p:spTree>
    <p:extLst>
      <p:ext uri="{BB962C8B-B14F-4D97-AF65-F5344CB8AC3E}">
        <p14:creationId xmlns:p14="http://schemas.microsoft.com/office/powerpoint/2010/main" val="3315267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2208F598-495E-4589-9DBB-ACBC3908DE91}"/>
              </a:ext>
            </a:extLst>
          </p:cNvPr>
          <p:cNvSpPr txBox="1">
            <a:spLocks/>
          </p:cNvSpPr>
          <p:nvPr/>
        </p:nvSpPr>
        <p:spPr>
          <a:xfrm>
            <a:off x="363523" y="18922"/>
            <a:ext cx="6400800" cy="988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5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endParaRPr lang="en-US" sz="5000" b="1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BFE0277-ED00-47E0-9C1F-820224FD6AA8}"/>
              </a:ext>
            </a:extLst>
          </p:cNvPr>
          <p:cNvGrpSpPr/>
          <p:nvPr/>
        </p:nvGrpSpPr>
        <p:grpSpPr>
          <a:xfrm>
            <a:off x="565812" y="1007145"/>
            <a:ext cx="11060375" cy="5038481"/>
            <a:chOff x="684212" y="1333570"/>
            <a:chExt cx="11060375" cy="5038481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2330040782"/>
                </p:ext>
              </p:extLst>
            </p:nvPr>
          </p:nvGraphicFramePr>
          <p:xfrm>
            <a:off x="684212" y="1333570"/>
            <a:ext cx="11060375" cy="503848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pic>
          <p:nvPicPr>
            <p:cNvPr id="14" name="Graphic 13" descr="Home">
              <a:extLst>
                <a:ext uri="{FF2B5EF4-FFF2-40B4-BE49-F238E27FC236}">
                  <a16:creationId xmlns:a16="http://schemas.microsoft.com/office/drawing/2014/main" id="{C36E9EAF-FA29-4044-9F3E-9924930B1F6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26826" y="1591032"/>
              <a:ext cx="520516" cy="520516"/>
            </a:xfrm>
            <a:prstGeom prst="rect">
              <a:avLst/>
            </a:prstGeom>
          </p:spPr>
        </p:pic>
        <p:pic>
          <p:nvPicPr>
            <p:cNvPr id="18" name="Graphic 17" descr="Water">
              <a:extLst>
                <a:ext uri="{FF2B5EF4-FFF2-40B4-BE49-F238E27FC236}">
                  <a16:creationId xmlns:a16="http://schemas.microsoft.com/office/drawing/2014/main" id="{9CB7C7F0-4F1B-4987-8251-BE6E275EE40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495339" y="3207465"/>
              <a:ext cx="443069" cy="443069"/>
            </a:xfrm>
            <a:prstGeom prst="rect">
              <a:avLst/>
            </a:prstGeom>
          </p:spPr>
        </p:pic>
        <p:pic>
          <p:nvPicPr>
            <p:cNvPr id="20" name="Graphic 19" descr="Checklist">
              <a:extLst>
                <a:ext uri="{FF2B5EF4-FFF2-40B4-BE49-F238E27FC236}">
                  <a16:creationId xmlns:a16="http://schemas.microsoft.com/office/drawing/2014/main" id="{6B0112DE-0FAA-4A92-B89D-5DF6EB71180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308683" y="4823899"/>
              <a:ext cx="443069" cy="443069"/>
            </a:xfrm>
            <a:prstGeom prst="rect">
              <a:avLst/>
            </a:prstGeom>
          </p:spPr>
        </p:pic>
        <p:pic>
          <p:nvPicPr>
            <p:cNvPr id="22" name="Graphic 21" descr="Bullseye">
              <a:extLst>
                <a:ext uri="{FF2B5EF4-FFF2-40B4-BE49-F238E27FC236}">
                  <a16:creationId xmlns:a16="http://schemas.microsoft.com/office/drawing/2014/main" id="{E7BBA152-C13C-4838-A24E-0E56DA730886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491494" y="3976958"/>
              <a:ext cx="520516" cy="520516"/>
            </a:xfrm>
            <a:prstGeom prst="rect">
              <a:avLst/>
            </a:prstGeom>
          </p:spPr>
        </p:pic>
        <p:pic>
          <p:nvPicPr>
            <p:cNvPr id="24" name="Graphic 23" descr="Money">
              <a:extLst>
                <a:ext uri="{FF2B5EF4-FFF2-40B4-BE49-F238E27FC236}">
                  <a16:creationId xmlns:a16="http://schemas.microsoft.com/office/drawing/2014/main" id="{2F091DB6-6A70-4830-9312-DD2F93D2FA3F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826825" y="5575902"/>
              <a:ext cx="481858" cy="481858"/>
            </a:xfrm>
            <a:prstGeom prst="rect">
              <a:avLst/>
            </a:prstGeom>
          </p:spPr>
        </p:pic>
        <p:pic>
          <p:nvPicPr>
            <p:cNvPr id="26" name="Graphic 25" descr="Group success">
              <a:extLst>
                <a:ext uri="{FF2B5EF4-FFF2-40B4-BE49-F238E27FC236}">
                  <a16:creationId xmlns:a16="http://schemas.microsoft.com/office/drawing/2014/main" id="{ADFAA504-A493-4644-A104-477AF87C6BD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1279824" y="2420482"/>
              <a:ext cx="520516" cy="52051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19015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Asset Management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599" cy="4351338"/>
          </a:xfrm>
        </p:spPr>
        <p:txBody>
          <a:bodyPr>
            <a:normAutofit/>
          </a:bodyPr>
          <a:lstStyle/>
          <a:p>
            <a:r>
              <a:rPr lang="en-US" dirty="0"/>
              <a:t>When did the municipality take on development of Asset Management? </a:t>
            </a:r>
          </a:p>
          <a:p>
            <a:r>
              <a:rPr lang="en-US" dirty="0"/>
              <a:t>What stage is the municipality at with development / implementation? </a:t>
            </a:r>
          </a:p>
          <a:p>
            <a:r>
              <a:rPr lang="en-US" dirty="0"/>
              <a:t>What does the municipality use the asset management program for?</a:t>
            </a:r>
          </a:p>
          <a:p>
            <a:r>
              <a:rPr lang="en-US" dirty="0"/>
              <a:t>Give examples of where the program was used</a:t>
            </a:r>
          </a:p>
        </p:txBody>
      </p:sp>
    </p:spTree>
    <p:extLst>
      <p:ext uri="{BB962C8B-B14F-4D97-AF65-F5344CB8AC3E}">
        <p14:creationId xmlns:p14="http://schemas.microsoft.com/office/powerpoint/2010/main" val="1808733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4B399-C143-400B-9B87-6682EFABE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System Successes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2B6B7-FB8B-4E3B-AAC7-058A8A22C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 the recent successes of the program </a:t>
            </a:r>
          </a:p>
          <a:p>
            <a:pPr lvl="1"/>
            <a:r>
              <a:rPr lang="en-US" dirty="0"/>
              <a:t>Was money saved? </a:t>
            </a:r>
          </a:p>
          <a:p>
            <a:pPr lvl="1"/>
            <a:r>
              <a:rPr lang="en-US" dirty="0"/>
              <a:t>Were sewer backups reduced? </a:t>
            </a:r>
          </a:p>
          <a:p>
            <a:pPr lvl="1"/>
            <a:r>
              <a:rPr lang="en-US" dirty="0"/>
              <a:t>Was more energy efficient equipment added to the system? </a:t>
            </a:r>
          </a:p>
          <a:p>
            <a:pPr lvl="1"/>
            <a:r>
              <a:rPr lang="en-US" dirty="0"/>
              <a:t>Was additional funding realized?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579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FB539-C1F2-411F-AF3E-9E1E9AA1D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Current State of the Assets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81276-BA2F-42F7-B874-087B46F56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a map of the collection system and aerial of the wastewater treatment plant </a:t>
            </a:r>
          </a:p>
          <a:p>
            <a:r>
              <a:rPr lang="en-US" dirty="0"/>
              <a:t>How is the system doing? </a:t>
            </a:r>
          </a:p>
          <a:p>
            <a:r>
              <a:rPr lang="en-US" dirty="0"/>
              <a:t>How many assets are there? </a:t>
            </a:r>
          </a:p>
          <a:p>
            <a:r>
              <a:rPr lang="en-US" dirty="0"/>
              <a:t>Provide the risk matrix from the electronic asset management software </a:t>
            </a:r>
          </a:p>
        </p:txBody>
      </p:sp>
    </p:spTree>
    <p:extLst>
      <p:ext uri="{BB962C8B-B14F-4D97-AF65-F5344CB8AC3E}">
        <p14:creationId xmlns:p14="http://schemas.microsoft.com/office/powerpoint/2010/main" val="4150517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0F2CD-8452-4E8D-A8DF-062B17F2A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Maintaining the Level of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8ED5B-A3D5-46F1-8CA6-57E263D7D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 the POTW’s mission statement</a:t>
            </a:r>
          </a:p>
          <a:p>
            <a:r>
              <a:rPr lang="en-US" dirty="0"/>
              <a:t>What are the SMART goals for the year? </a:t>
            </a:r>
          </a:p>
          <a:p>
            <a:r>
              <a:rPr lang="en-US" dirty="0"/>
              <a:t>How did the Asset Management Team gain stakeholder feedback? </a:t>
            </a:r>
          </a:p>
          <a:p>
            <a:r>
              <a:rPr lang="en-US" dirty="0"/>
              <a:t>What is the plan to gain stakeholder feedback in the future? (surveys, social media, meetings, etc.)</a:t>
            </a:r>
          </a:p>
        </p:txBody>
      </p:sp>
    </p:spTree>
    <p:extLst>
      <p:ext uri="{BB962C8B-B14F-4D97-AF65-F5344CB8AC3E}">
        <p14:creationId xmlns:p14="http://schemas.microsoft.com/office/powerpoint/2010/main" val="2917610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F589A-7DC7-4750-BF68-0CCFF7964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Project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6908B-EEA4-4D84-AB0F-653461846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/ describe any upcoming projects for the year </a:t>
            </a:r>
          </a:p>
          <a:p>
            <a:r>
              <a:rPr lang="en-US" dirty="0"/>
              <a:t>How were those projects decided? Was the program used for these decisions? </a:t>
            </a:r>
          </a:p>
          <a:p>
            <a:r>
              <a:rPr lang="en-US" dirty="0"/>
              <a:t>What is the timeline for these projects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800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D072E-FC53-403D-B82F-EA13CD4C4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Financial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FECC0-FD2B-4BAE-B9BC-855DBDB94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current sewer rates? </a:t>
            </a:r>
          </a:p>
          <a:p>
            <a:r>
              <a:rPr lang="en-US" dirty="0"/>
              <a:t>What are the future sewer rates? </a:t>
            </a:r>
          </a:p>
          <a:p>
            <a:r>
              <a:rPr lang="en-US" dirty="0"/>
              <a:t>What funding opportunities is the municipality looking into in the near future?</a:t>
            </a:r>
          </a:p>
        </p:txBody>
      </p:sp>
    </p:spTree>
    <p:extLst>
      <p:ext uri="{BB962C8B-B14F-4D97-AF65-F5344CB8AC3E}">
        <p14:creationId xmlns:p14="http://schemas.microsoft.com/office/powerpoint/2010/main" val="1295567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99E65E94B8F1479025E0BCBA99E4EF" ma:contentTypeVersion="15" ma:contentTypeDescription="Create a new document." ma:contentTypeScope="" ma:versionID="6cb28dffe1aaac3c97391caf632db74b">
  <xsd:schema xmlns:xsd="http://www.w3.org/2001/XMLSchema" xmlns:xs="http://www.w3.org/2001/XMLSchema" xmlns:p="http://schemas.microsoft.com/office/2006/metadata/properties" xmlns:ns2="c9e60429-3073-47a3-9bf8-27645aff9dc1" xmlns:ns3="cbd709b9-c7ad-4a31-9585-cddd9747ac58" targetNamespace="http://schemas.microsoft.com/office/2006/metadata/properties" ma:root="true" ma:fieldsID="d59dce7107de1a6750f1618159678d74" ns2:_="" ns3:_="">
    <xsd:import namespace="c9e60429-3073-47a3-9bf8-27645aff9dc1"/>
    <xsd:import namespace="cbd709b9-c7ad-4a31-9585-cddd9747ac5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Section" minOccurs="0"/>
                <xsd:element ref="ns3:Topic" minOccurs="0"/>
                <xsd:element ref="ns3: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60429-3073-47a3-9bf8-27645aff9dc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d709b9-c7ad-4a31-9585-cddd9747ac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Section" ma:index="12" nillable="true" ma:displayName="Section" ma:format="Dropdown" ma:internalName="Section">
      <xsd:simpleType>
        <xsd:restriction base="dms:Choice">
          <xsd:enumeration value="BWP"/>
          <xsd:enumeration value="Regions 1, 2, 3"/>
          <xsd:enumeration value="Regions 4, 8, 9"/>
          <xsd:enumeration value="Regions 5, 6, 7"/>
          <xsd:enumeration value="General Permits"/>
        </xsd:restriction>
      </xsd:simpleType>
    </xsd:element>
    <xsd:element name="Topic" ma:index="13" nillable="true" ma:displayName="Topic" ma:format="Dropdown" ma:internalName="Topic">
      <xsd:simpleType>
        <xsd:restriction base="dms:Choice">
          <xsd:enumeration value="Asset Management"/>
          <xsd:enumeration value="Peer Review"/>
          <xsd:enumeration value="Engineering Review"/>
          <xsd:enumeration value="Mixing Zone"/>
          <xsd:enumeration value="Permit Writing"/>
          <xsd:enumeration value="IndSPDES"/>
          <xsd:enumeration value="CAFO"/>
          <xsd:enumeration value="PCI"/>
          <xsd:enumeration value="Municipal"/>
          <xsd:enumeration value="Industrial"/>
          <xsd:enumeration value="MS4"/>
          <xsd:enumeration value="MSGP"/>
          <xsd:enumeration value="Stormwater"/>
          <xsd:enumeration value="Construction"/>
          <xsd:enumeration value="WTC"/>
        </xsd:restriction>
      </xsd:simpleType>
    </xsd:element>
    <xsd:element name="A" ma:index="14" nillable="true" ma:displayName="Use" ma:format="Dropdown" ma:internalName="A">
      <xsd:simpleType>
        <xsd:restriction base="dms:Choice">
          <xsd:enumeration value="Manual"/>
          <xsd:enumeration value="Guidance"/>
          <xsd:enumeration value="Template"/>
          <xsd:enumeration value="Spreadsheet"/>
          <xsd:enumeration value="Image"/>
          <xsd:enumeration value="Map"/>
          <xsd:enumeration value="Minutes"/>
          <xsd:enumeration value="Report"/>
          <xsd:enumeration value="Notes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 xmlns="cbd709b9-c7ad-4a31-9585-cddd9747ac58" xsi:nil="true"/>
    <Topic xmlns="cbd709b9-c7ad-4a31-9585-cddd9747ac58" xsi:nil="true"/>
    <Section xmlns="cbd709b9-c7ad-4a31-9585-cddd9747ac58" xsi:nil="true"/>
  </documentManagement>
</p:properties>
</file>

<file path=customXml/itemProps1.xml><?xml version="1.0" encoding="utf-8"?>
<ds:datastoreItem xmlns:ds="http://schemas.openxmlformats.org/officeDocument/2006/customXml" ds:itemID="{7C6DE849-5C9C-40F2-9EB6-743943F3D3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e60429-3073-47a3-9bf8-27645aff9dc1"/>
    <ds:schemaRef ds:uri="cbd709b9-c7ad-4a31-9585-cddd9747ac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AE1217-6426-468E-9BDC-6D6A162AD8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BDAF82-FA0D-4963-91C7-3F0A3D443714}">
  <ds:schemaRefs>
    <ds:schemaRef ds:uri="http://schemas.microsoft.com/office/infopath/2007/PartnerControls"/>
    <ds:schemaRef ds:uri="http://www.w3.org/XML/1998/namespace"/>
    <ds:schemaRef ds:uri="http://purl.org/dc/elements/1.1/"/>
    <ds:schemaRef ds:uri="cbd709b9-c7ad-4a31-9585-cddd9747ac58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c9e60429-3073-47a3-9bf8-27645aff9dc1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355</Words>
  <Application>Microsoft Office PowerPoint</Application>
  <PresentationFormat>Widescreen</PresentationFormat>
  <Paragraphs>63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 3</vt:lpstr>
      <vt:lpstr>Office Theme</vt:lpstr>
      <vt:lpstr>PowerPoint Presentation</vt:lpstr>
      <vt:lpstr>The Asset Management Team</vt:lpstr>
      <vt:lpstr>PowerPoint Presentation</vt:lpstr>
      <vt:lpstr>Asset Management Overview</vt:lpstr>
      <vt:lpstr>System Successes</vt:lpstr>
      <vt:lpstr>Current State of the Assets</vt:lpstr>
      <vt:lpstr>Maintaining the Level of Service</vt:lpstr>
      <vt:lpstr>Project Planning</vt:lpstr>
      <vt:lpstr>Financial Planning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Location Asset Management Public Outreach Date</dc:title>
  <dc:creator>King, Danyel J (DEC)</dc:creator>
  <cp:lastModifiedBy>King, Danyel J (DEC)</cp:lastModifiedBy>
  <cp:revision>10</cp:revision>
  <dcterms:created xsi:type="dcterms:W3CDTF">2020-07-07T18:45:45Z</dcterms:created>
  <dcterms:modified xsi:type="dcterms:W3CDTF">2021-05-11T20:18:48Z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0x010100FC99E65E94B8F1479025E0BCBA99E4EF</vt:lpwstr>
  </property>
</Properties>
</file>