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7" r:id="rId6"/>
    <p:sldId id="259" r:id="rId7"/>
    <p:sldId id="258" r:id="rId8"/>
    <p:sldId id="315" r:id="rId9"/>
    <p:sldId id="307" r:id="rId10"/>
    <p:sldId id="316" r:id="rId11"/>
    <p:sldId id="320" r:id="rId12"/>
    <p:sldId id="317" r:id="rId13"/>
    <p:sldId id="318" r:id="rId14"/>
    <p:sldId id="311" r:id="rId15"/>
    <p:sldId id="312" r:id="rId16"/>
    <p:sldId id="319" r:id="rId17"/>
    <p:sldId id="301" r:id="rId18"/>
    <p:sldId id="302" r:id="rId19"/>
    <p:sldId id="303" r:id="rId20"/>
    <p:sldId id="304" r:id="rId21"/>
    <p:sldId id="305" r:id="rId22"/>
    <p:sldId id="306" r:id="rId23"/>
    <p:sldId id="309" r:id="rId24"/>
    <p:sldId id="308" r:id="rId25"/>
    <p:sldId id="310" r:id="rId26"/>
    <p:sldId id="296" r:id="rId2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Lafay, Carol (DEC)" initials="L(" lastIdx="5" clrIdx="0">
    <p:extLst>
      <p:ext uri="{19B8F6BF-5375-455C-9EA6-DF929625EA0E}">
        <p15:presenceInfo xmlns:p15="http://schemas.microsoft.com/office/powerpoint/2012/main" userId="S::carol.lamb-lafay@dec.ny.gov::41934465-b329-4658-8043-35ca5b0b8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6569"/>
    <a:srgbClr val="2C5234"/>
    <a:srgbClr val="002D73"/>
    <a:srgbClr val="1F3261"/>
    <a:srgbClr val="007681"/>
    <a:srgbClr val="458993"/>
    <a:srgbClr val="6A86B8"/>
    <a:srgbClr val="F7A800"/>
    <a:srgbClr val="FFD100"/>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76" autoAdjust="0"/>
  </p:normalViewPr>
  <p:slideViewPr>
    <p:cSldViewPr snapToGrid="0">
      <p:cViewPr varScale="1">
        <p:scale>
          <a:sx n="133" d="100"/>
          <a:sy n="133" d="100"/>
        </p:scale>
        <p:origin x="9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g, Danyel J (DEC)" userId="11aed5b0-fd90-4f85-9151-8b2e0e115d3e" providerId="ADAL" clId="{0BA9A332-99B3-4F5E-B9FA-0030D548D9BF}"/>
    <pc:docChg chg="undo custSel addSld delSld modSld sldOrd">
      <pc:chgData name="King, Danyel J (DEC)" userId="11aed5b0-fd90-4f85-9151-8b2e0e115d3e" providerId="ADAL" clId="{0BA9A332-99B3-4F5E-B9FA-0030D548D9BF}" dt="2020-03-16T20:16:13.373" v="3008" actId="20577"/>
      <pc:docMkLst>
        <pc:docMk/>
      </pc:docMkLst>
      <pc:sldChg chg="modSp">
        <pc:chgData name="King, Danyel J (DEC)" userId="11aed5b0-fd90-4f85-9151-8b2e0e115d3e" providerId="ADAL" clId="{0BA9A332-99B3-4F5E-B9FA-0030D548D9BF}" dt="2020-03-13T18:53:57.065" v="86" actId="20577"/>
        <pc:sldMkLst>
          <pc:docMk/>
          <pc:sldMk cId="1827357928" sldId="256"/>
        </pc:sldMkLst>
        <pc:spChg chg="mod">
          <ac:chgData name="King, Danyel J (DEC)" userId="11aed5b0-fd90-4f85-9151-8b2e0e115d3e" providerId="ADAL" clId="{0BA9A332-99B3-4F5E-B9FA-0030D548D9BF}" dt="2020-03-13T18:53:21.129" v="25" actId="20577"/>
          <ac:spMkLst>
            <pc:docMk/>
            <pc:sldMk cId="1827357928" sldId="256"/>
            <ac:spMk id="2" creationId="{00000000-0000-0000-0000-000000000000}"/>
          </ac:spMkLst>
        </pc:spChg>
        <pc:spChg chg="mod">
          <ac:chgData name="King, Danyel J (DEC)" userId="11aed5b0-fd90-4f85-9151-8b2e0e115d3e" providerId="ADAL" clId="{0BA9A332-99B3-4F5E-B9FA-0030D548D9BF}" dt="2020-03-13T18:53:43.417" v="70" actId="20577"/>
          <ac:spMkLst>
            <pc:docMk/>
            <pc:sldMk cId="1827357928" sldId="256"/>
            <ac:spMk id="3" creationId="{00000000-0000-0000-0000-000000000000}"/>
          </ac:spMkLst>
        </pc:spChg>
        <pc:spChg chg="mod">
          <ac:chgData name="King, Danyel J (DEC)" userId="11aed5b0-fd90-4f85-9151-8b2e0e115d3e" providerId="ADAL" clId="{0BA9A332-99B3-4F5E-B9FA-0030D548D9BF}" dt="2020-03-13T18:53:57.065" v="86" actId="20577"/>
          <ac:spMkLst>
            <pc:docMk/>
            <pc:sldMk cId="1827357928" sldId="256"/>
            <ac:spMk id="4" creationId="{00000000-0000-0000-0000-000000000000}"/>
          </ac:spMkLst>
        </pc:spChg>
      </pc:sldChg>
      <pc:sldChg chg="modSp">
        <pc:chgData name="King, Danyel J (DEC)" userId="11aed5b0-fd90-4f85-9151-8b2e0e115d3e" providerId="ADAL" clId="{0BA9A332-99B3-4F5E-B9FA-0030D548D9BF}" dt="2020-03-13T19:54:36.016" v="2207" actId="20577"/>
        <pc:sldMkLst>
          <pc:docMk/>
          <pc:sldMk cId="1366058345" sldId="257"/>
        </pc:sldMkLst>
        <pc:spChg chg="mod">
          <ac:chgData name="King, Danyel J (DEC)" userId="11aed5b0-fd90-4f85-9151-8b2e0e115d3e" providerId="ADAL" clId="{0BA9A332-99B3-4F5E-B9FA-0030D548D9BF}" dt="2020-03-13T18:54:18.807" v="124" actId="20577"/>
          <ac:spMkLst>
            <pc:docMk/>
            <pc:sldMk cId="1366058345" sldId="257"/>
            <ac:spMk id="2" creationId="{00000000-0000-0000-0000-000000000000}"/>
          </ac:spMkLst>
        </pc:spChg>
        <pc:spChg chg="mod">
          <ac:chgData name="King, Danyel J (DEC)" userId="11aed5b0-fd90-4f85-9151-8b2e0e115d3e" providerId="ADAL" clId="{0BA9A332-99B3-4F5E-B9FA-0030D548D9BF}" dt="2020-03-13T19:54:36.016" v="2207" actId="20577"/>
          <ac:spMkLst>
            <pc:docMk/>
            <pc:sldMk cId="1366058345" sldId="257"/>
            <ac:spMk id="3" creationId="{00000000-0000-0000-0000-000000000000}"/>
          </ac:spMkLst>
        </pc:spChg>
      </pc:sldChg>
      <pc:sldChg chg="addSp delSp modSp">
        <pc:chgData name="King, Danyel J (DEC)" userId="11aed5b0-fd90-4f85-9151-8b2e0e115d3e" providerId="ADAL" clId="{0BA9A332-99B3-4F5E-B9FA-0030D548D9BF}" dt="2020-03-13T19:02:29.651" v="912" actId="1076"/>
        <pc:sldMkLst>
          <pc:docMk/>
          <pc:sldMk cId="527647890" sldId="258"/>
        </pc:sldMkLst>
        <pc:spChg chg="add del mod">
          <ac:chgData name="King, Danyel J (DEC)" userId="11aed5b0-fd90-4f85-9151-8b2e0e115d3e" providerId="ADAL" clId="{0BA9A332-99B3-4F5E-B9FA-0030D548D9BF}" dt="2020-03-13T19:01:28.998" v="901" actId="478"/>
          <ac:spMkLst>
            <pc:docMk/>
            <pc:sldMk cId="527647890" sldId="258"/>
            <ac:spMk id="3" creationId="{EF1380DA-6F15-4AD3-9662-92DC9A7AB863}"/>
          </ac:spMkLst>
        </pc:spChg>
        <pc:spChg chg="mod">
          <ac:chgData name="King, Danyel J (DEC)" userId="11aed5b0-fd90-4f85-9151-8b2e0e115d3e" providerId="ADAL" clId="{0BA9A332-99B3-4F5E-B9FA-0030D548D9BF}" dt="2020-03-13T19:02:26.251" v="911" actId="1076"/>
          <ac:spMkLst>
            <pc:docMk/>
            <pc:sldMk cId="527647890" sldId="258"/>
            <ac:spMk id="4" creationId="{00000000-0000-0000-0000-000000000000}"/>
          </ac:spMkLst>
        </pc:spChg>
        <pc:spChg chg="mod">
          <ac:chgData name="King, Danyel J (DEC)" userId="11aed5b0-fd90-4f85-9151-8b2e0e115d3e" providerId="ADAL" clId="{0BA9A332-99B3-4F5E-B9FA-0030D548D9BF}" dt="2020-03-13T19:02:29.651" v="912" actId="1076"/>
          <ac:spMkLst>
            <pc:docMk/>
            <pc:sldMk cId="527647890" sldId="258"/>
            <ac:spMk id="5" creationId="{00000000-0000-0000-0000-000000000000}"/>
          </ac:spMkLst>
        </pc:spChg>
        <pc:picChg chg="del">
          <ac:chgData name="King, Danyel J (DEC)" userId="11aed5b0-fd90-4f85-9151-8b2e0e115d3e" providerId="ADAL" clId="{0BA9A332-99B3-4F5E-B9FA-0030D548D9BF}" dt="2020-03-13T19:01:24.462" v="900" actId="478"/>
          <ac:picMkLst>
            <pc:docMk/>
            <pc:sldMk cId="527647890" sldId="258"/>
            <ac:picMk id="7" creationId="{00000000-0000-0000-0000-000000000000}"/>
          </ac:picMkLst>
        </pc:picChg>
        <pc:picChg chg="add del mod">
          <ac:chgData name="King, Danyel J (DEC)" userId="11aed5b0-fd90-4f85-9151-8b2e0e115d3e" providerId="ADAL" clId="{0BA9A332-99B3-4F5E-B9FA-0030D548D9BF}" dt="2020-03-13T19:02:06.277" v="908" actId="478"/>
          <ac:picMkLst>
            <pc:docMk/>
            <pc:sldMk cId="527647890" sldId="258"/>
            <ac:picMk id="8" creationId="{D94B5A2D-B4D1-44DA-833D-785B85609F1E}"/>
          </ac:picMkLst>
        </pc:picChg>
      </pc:sldChg>
      <pc:sldChg chg="modSp">
        <pc:chgData name="King, Danyel J (DEC)" userId="11aed5b0-fd90-4f85-9151-8b2e0e115d3e" providerId="ADAL" clId="{0BA9A332-99B3-4F5E-B9FA-0030D548D9BF}" dt="2020-03-13T19:00:49.046" v="846" actId="20577"/>
        <pc:sldMkLst>
          <pc:docMk/>
          <pc:sldMk cId="1762461147" sldId="259"/>
        </pc:sldMkLst>
        <pc:spChg chg="mod">
          <ac:chgData name="King, Danyel J (DEC)" userId="11aed5b0-fd90-4f85-9151-8b2e0e115d3e" providerId="ADAL" clId="{0BA9A332-99B3-4F5E-B9FA-0030D548D9BF}" dt="2020-03-13T18:59:52.220" v="797" actId="20577"/>
          <ac:spMkLst>
            <pc:docMk/>
            <pc:sldMk cId="1762461147" sldId="259"/>
            <ac:spMk id="4" creationId="{00000000-0000-0000-0000-000000000000}"/>
          </ac:spMkLst>
        </pc:spChg>
        <pc:spChg chg="mod">
          <ac:chgData name="King, Danyel J (DEC)" userId="11aed5b0-fd90-4f85-9151-8b2e0e115d3e" providerId="ADAL" clId="{0BA9A332-99B3-4F5E-B9FA-0030D548D9BF}" dt="2020-03-13T19:00:49.046" v="846" actId="20577"/>
          <ac:spMkLst>
            <pc:docMk/>
            <pc:sldMk cId="1762461147" sldId="259"/>
            <ac:spMk id="5" creationId="{00000000-0000-0000-0000-000000000000}"/>
          </ac:spMkLst>
        </pc:spChg>
      </pc:sldChg>
      <pc:sldChg chg="del">
        <pc:chgData name="King, Danyel J (DEC)" userId="11aed5b0-fd90-4f85-9151-8b2e0e115d3e" providerId="ADAL" clId="{0BA9A332-99B3-4F5E-B9FA-0030D548D9BF}" dt="2020-03-13T19:33:34.140" v="1344" actId="2696"/>
        <pc:sldMkLst>
          <pc:docMk/>
          <pc:sldMk cId="2476233261" sldId="260"/>
        </pc:sldMkLst>
      </pc:sldChg>
      <pc:sldChg chg="add del">
        <pc:chgData name="King, Danyel J (DEC)" userId="11aed5b0-fd90-4f85-9151-8b2e0e115d3e" providerId="ADAL" clId="{0BA9A332-99B3-4F5E-B9FA-0030D548D9BF}" dt="2020-03-13T19:02:50.779" v="918" actId="2696"/>
        <pc:sldMkLst>
          <pc:docMk/>
          <pc:sldMk cId="882330612" sldId="261"/>
        </pc:sldMkLst>
      </pc:sldChg>
      <pc:sldChg chg="addSp delSp modSp add">
        <pc:chgData name="King, Danyel J (DEC)" userId="11aed5b0-fd90-4f85-9151-8b2e0e115d3e" providerId="ADAL" clId="{0BA9A332-99B3-4F5E-B9FA-0030D548D9BF}" dt="2020-03-13T19:13:32.027" v="1089" actId="14100"/>
        <pc:sldMkLst>
          <pc:docMk/>
          <pc:sldMk cId="1741746979" sldId="262"/>
        </pc:sldMkLst>
        <pc:spChg chg="mod">
          <ac:chgData name="King, Danyel J (DEC)" userId="11aed5b0-fd90-4f85-9151-8b2e0e115d3e" providerId="ADAL" clId="{0BA9A332-99B3-4F5E-B9FA-0030D548D9BF}" dt="2020-03-13T19:09:29.533" v="1005" actId="20577"/>
          <ac:spMkLst>
            <pc:docMk/>
            <pc:sldMk cId="1741746979" sldId="262"/>
            <ac:spMk id="2" creationId="{1CC704A3-D0D6-43CA-8337-D241E88D1F7F}"/>
          </ac:spMkLst>
        </pc:spChg>
        <pc:spChg chg="mod">
          <ac:chgData name="King, Danyel J (DEC)" userId="11aed5b0-fd90-4f85-9151-8b2e0e115d3e" providerId="ADAL" clId="{0BA9A332-99B3-4F5E-B9FA-0030D548D9BF}" dt="2020-03-13T19:13:32.027" v="1089" actId="14100"/>
          <ac:spMkLst>
            <pc:docMk/>
            <pc:sldMk cId="1741746979" sldId="262"/>
            <ac:spMk id="3" creationId="{09AC8CE0-47CE-43C2-9DA9-448794D62AF4}"/>
          </ac:spMkLst>
        </pc:spChg>
        <pc:spChg chg="del">
          <ac:chgData name="King, Danyel J (DEC)" userId="11aed5b0-fd90-4f85-9151-8b2e0e115d3e" providerId="ADAL" clId="{0BA9A332-99B3-4F5E-B9FA-0030D548D9BF}" dt="2020-03-13T19:02:53.718" v="919" actId="478"/>
          <ac:spMkLst>
            <pc:docMk/>
            <pc:sldMk cId="1741746979" sldId="262"/>
            <ac:spMk id="4" creationId="{15EE3A24-61B1-4D78-9ECB-0EAA4E150824}"/>
          </ac:spMkLst>
        </pc:spChg>
        <pc:spChg chg="add del">
          <ac:chgData name="King, Danyel J (DEC)" userId="11aed5b0-fd90-4f85-9151-8b2e0e115d3e" providerId="ADAL" clId="{0BA9A332-99B3-4F5E-B9FA-0030D548D9BF}" dt="2020-03-13T19:12:05.072" v="1037"/>
          <ac:spMkLst>
            <pc:docMk/>
            <pc:sldMk cId="1741746979" sldId="262"/>
            <ac:spMk id="5" creationId="{B2ACB496-A877-4DA0-B786-F6D83963BEC6}"/>
          </ac:spMkLst>
        </pc:spChg>
        <pc:spChg chg="add del mod">
          <ac:chgData name="King, Danyel J (DEC)" userId="11aed5b0-fd90-4f85-9151-8b2e0e115d3e" providerId="ADAL" clId="{0BA9A332-99B3-4F5E-B9FA-0030D548D9BF}" dt="2020-03-13T19:12:44.430" v="1059"/>
          <ac:spMkLst>
            <pc:docMk/>
            <pc:sldMk cId="1741746979" sldId="262"/>
            <ac:spMk id="6" creationId="{B0A84FA9-3AD5-40D9-A403-95515A4516AF}"/>
          </ac:spMkLst>
        </pc:spChg>
      </pc:sldChg>
      <pc:sldChg chg="delSp modSp add">
        <pc:chgData name="King, Danyel J (DEC)" userId="11aed5b0-fd90-4f85-9151-8b2e0e115d3e" providerId="ADAL" clId="{0BA9A332-99B3-4F5E-B9FA-0030D548D9BF}" dt="2020-03-13T19:14:17.483" v="1138" actId="27636"/>
        <pc:sldMkLst>
          <pc:docMk/>
          <pc:sldMk cId="1004052038" sldId="263"/>
        </pc:sldMkLst>
        <pc:spChg chg="mod">
          <ac:chgData name="King, Danyel J (DEC)" userId="11aed5b0-fd90-4f85-9151-8b2e0e115d3e" providerId="ADAL" clId="{0BA9A332-99B3-4F5E-B9FA-0030D548D9BF}" dt="2020-03-13T19:13:52.078" v="1118" actId="20577"/>
          <ac:spMkLst>
            <pc:docMk/>
            <pc:sldMk cId="1004052038" sldId="263"/>
            <ac:spMk id="2" creationId="{6149A096-4C62-4302-8598-9FDCF8A8FE6E}"/>
          </ac:spMkLst>
        </pc:spChg>
        <pc:spChg chg="mod">
          <ac:chgData name="King, Danyel J (DEC)" userId="11aed5b0-fd90-4f85-9151-8b2e0e115d3e" providerId="ADAL" clId="{0BA9A332-99B3-4F5E-B9FA-0030D548D9BF}" dt="2020-03-13T19:14:17.483" v="1138" actId="27636"/>
          <ac:spMkLst>
            <pc:docMk/>
            <pc:sldMk cId="1004052038" sldId="263"/>
            <ac:spMk id="3" creationId="{F507A597-CB54-469D-BAA9-A1584A6A613E}"/>
          </ac:spMkLst>
        </pc:spChg>
        <pc:spChg chg="del mod">
          <ac:chgData name="King, Danyel J (DEC)" userId="11aed5b0-fd90-4f85-9151-8b2e0e115d3e" providerId="ADAL" clId="{0BA9A332-99B3-4F5E-B9FA-0030D548D9BF}" dt="2020-03-13T19:14:14.797" v="1136" actId="478"/>
          <ac:spMkLst>
            <pc:docMk/>
            <pc:sldMk cId="1004052038" sldId="263"/>
            <ac:spMk id="4" creationId="{7EE477D1-2BD6-4586-81E4-08FAB65512AA}"/>
          </ac:spMkLst>
        </pc:spChg>
      </pc:sldChg>
      <pc:sldChg chg="addSp modSp add">
        <pc:chgData name="King, Danyel J (DEC)" userId="11aed5b0-fd90-4f85-9151-8b2e0e115d3e" providerId="ADAL" clId="{0BA9A332-99B3-4F5E-B9FA-0030D548D9BF}" dt="2020-03-13T19:20:56.524" v="1316" actId="14100"/>
        <pc:sldMkLst>
          <pc:docMk/>
          <pc:sldMk cId="1315951856" sldId="264"/>
        </pc:sldMkLst>
        <pc:spChg chg="mod">
          <ac:chgData name="King, Danyel J (DEC)" userId="11aed5b0-fd90-4f85-9151-8b2e0e115d3e" providerId="ADAL" clId="{0BA9A332-99B3-4F5E-B9FA-0030D548D9BF}" dt="2020-03-13T19:20:51.783" v="1314" actId="1076"/>
          <ac:spMkLst>
            <pc:docMk/>
            <pc:sldMk cId="1315951856" sldId="264"/>
            <ac:spMk id="2" creationId="{79F5BB2B-AB0A-4506-B186-2A9EDF787BDF}"/>
          </ac:spMkLst>
        </pc:spChg>
        <pc:spChg chg="mod">
          <ac:chgData name="King, Danyel J (DEC)" userId="11aed5b0-fd90-4f85-9151-8b2e0e115d3e" providerId="ADAL" clId="{0BA9A332-99B3-4F5E-B9FA-0030D548D9BF}" dt="2020-03-13T19:20:56.524" v="1316" actId="14100"/>
          <ac:spMkLst>
            <pc:docMk/>
            <pc:sldMk cId="1315951856" sldId="264"/>
            <ac:spMk id="3" creationId="{CAFE6A1F-E9CA-4AE0-B88F-2C678A14F129}"/>
          </ac:spMkLst>
        </pc:spChg>
        <pc:spChg chg="mod">
          <ac:chgData name="King, Danyel J (DEC)" userId="11aed5b0-fd90-4f85-9151-8b2e0e115d3e" providerId="ADAL" clId="{0BA9A332-99B3-4F5E-B9FA-0030D548D9BF}" dt="2020-03-13T19:20:54.093" v="1315" actId="14100"/>
          <ac:spMkLst>
            <pc:docMk/>
            <pc:sldMk cId="1315951856" sldId="264"/>
            <ac:spMk id="4" creationId="{33DF3B32-22F6-4769-A5B3-E8D0792687F0}"/>
          </ac:spMkLst>
        </pc:spChg>
        <pc:spChg chg="add mod">
          <ac:chgData name="King, Danyel J (DEC)" userId="11aed5b0-fd90-4f85-9151-8b2e0e115d3e" providerId="ADAL" clId="{0BA9A332-99B3-4F5E-B9FA-0030D548D9BF}" dt="2020-03-13T19:20:43.936" v="1313" actId="1076"/>
          <ac:spMkLst>
            <pc:docMk/>
            <pc:sldMk cId="1315951856" sldId="264"/>
            <ac:spMk id="5" creationId="{4EA63753-5823-4D5B-B6C2-72DAF5B9CC14}"/>
          </ac:spMkLst>
        </pc:spChg>
      </pc:sldChg>
      <pc:sldChg chg="addSp delSp modSp add">
        <pc:chgData name="King, Danyel J (DEC)" userId="11aed5b0-fd90-4f85-9151-8b2e0e115d3e" providerId="ADAL" clId="{0BA9A332-99B3-4F5E-B9FA-0030D548D9BF}" dt="2020-03-13T19:32:59.871" v="1343" actId="14100"/>
        <pc:sldMkLst>
          <pc:docMk/>
          <pc:sldMk cId="204368210" sldId="265"/>
        </pc:sldMkLst>
        <pc:spChg chg="del mod">
          <ac:chgData name="King, Danyel J (DEC)" userId="11aed5b0-fd90-4f85-9151-8b2e0e115d3e" providerId="ADAL" clId="{0BA9A332-99B3-4F5E-B9FA-0030D548D9BF}" dt="2020-03-13T19:31:02.774" v="1326" actId="478"/>
          <ac:spMkLst>
            <pc:docMk/>
            <pc:sldMk cId="204368210" sldId="265"/>
            <ac:spMk id="2" creationId="{344E83B8-AC94-4CA1-AC34-E72BB53AF58E}"/>
          </ac:spMkLst>
        </pc:spChg>
        <pc:spChg chg="del">
          <ac:chgData name="King, Danyel J (DEC)" userId="11aed5b0-fd90-4f85-9151-8b2e0e115d3e" providerId="ADAL" clId="{0BA9A332-99B3-4F5E-B9FA-0030D548D9BF}" dt="2020-03-13T19:31:08.382" v="1327" actId="478"/>
          <ac:spMkLst>
            <pc:docMk/>
            <pc:sldMk cId="204368210" sldId="265"/>
            <ac:spMk id="3" creationId="{E559790F-4DB5-43DC-A220-3C5B2E9580D8}"/>
          </ac:spMkLst>
        </pc:spChg>
        <pc:spChg chg="del">
          <ac:chgData name="King, Danyel J (DEC)" userId="11aed5b0-fd90-4f85-9151-8b2e0e115d3e" providerId="ADAL" clId="{0BA9A332-99B3-4F5E-B9FA-0030D548D9BF}" dt="2020-03-13T19:31:08.382" v="1327" actId="478"/>
          <ac:spMkLst>
            <pc:docMk/>
            <pc:sldMk cId="204368210" sldId="265"/>
            <ac:spMk id="4" creationId="{344A8F72-5BB2-4195-A714-0BA36675DE06}"/>
          </ac:spMkLst>
        </pc:spChg>
        <pc:spChg chg="add del">
          <ac:chgData name="King, Danyel J (DEC)" userId="11aed5b0-fd90-4f85-9151-8b2e0e115d3e" providerId="ADAL" clId="{0BA9A332-99B3-4F5E-B9FA-0030D548D9BF}" dt="2020-03-13T19:30:59.473" v="1324"/>
          <ac:spMkLst>
            <pc:docMk/>
            <pc:sldMk cId="204368210" sldId="265"/>
            <ac:spMk id="5" creationId="{88243D38-FE88-4954-8FF5-111318C1C4C9}"/>
          </ac:spMkLst>
        </pc:spChg>
        <pc:spChg chg="add del">
          <ac:chgData name="King, Danyel J (DEC)" userId="11aed5b0-fd90-4f85-9151-8b2e0e115d3e" providerId="ADAL" clId="{0BA9A332-99B3-4F5E-B9FA-0030D548D9BF}" dt="2020-03-13T19:30:59.473" v="1324"/>
          <ac:spMkLst>
            <pc:docMk/>
            <pc:sldMk cId="204368210" sldId="265"/>
            <ac:spMk id="7" creationId="{55B4BB51-62A4-4AC7-848D-00B8EAE8B845}"/>
          </ac:spMkLst>
        </pc:spChg>
        <pc:spChg chg="add del">
          <ac:chgData name="King, Danyel J (DEC)" userId="11aed5b0-fd90-4f85-9151-8b2e0e115d3e" providerId="ADAL" clId="{0BA9A332-99B3-4F5E-B9FA-0030D548D9BF}" dt="2020-03-13T19:30:59.473" v="1324"/>
          <ac:spMkLst>
            <pc:docMk/>
            <pc:sldMk cId="204368210" sldId="265"/>
            <ac:spMk id="8" creationId="{59191BC3-9659-4EAF-8AA2-856FE0021C9C}"/>
          </ac:spMkLst>
        </pc:spChg>
        <pc:spChg chg="add del">
          <ac:chgData name="King, Danyel J (DEC)" userId="11aed5b0-fd90-4f85-9151-8b2e0e115d3e" providerId="ADAL" clId="{0BA9A332-99B3-4F5E-B9FA-0030D548D9BF}" dt="2020-03-13T19:30:59.473" v="1324"/>
          <ac:spMkLst>
            <pc:docMk/>
            <pc:sldMk cId="204368210" sldId="265"/>
            <ac:spMk id="9" creationId="{9CCA8087-DE91-4B32-9921-89E28FC82379}"/>
          </ac:spMkLst>
        </pc:spChg>
        <pc:spChg chg="add del">
          <ac:chgData name="King, Danyel J (DEC)" userId="11aed5b0-fd90-4f85-9151-8b2e0e115d3e" providerId="ADAL" clId="{0BA9A332-99B3-4F5E-B9FA-0030D548D9BF}" dt="2020-03-13T19:30:59.473" v="1324"/>
          <ac:spMkLst>
            <pc:docMk/>
            <pc:sldMk cId="204368210" sldId="265"/>
            <ac:spMk id="10" creationId="{291FB8EA-2FAE-493D-B91D-92E4171CB69A}"/>
          </ac:spMkLst>
        </pc:spChg>
        <pc:spChg chg="add mod">
          <ac:chgData name="King, Danyel J (DEC)" userId="11aed5b0-fd90-4f85-9151-8b2e0e115d3e" providerId="ADAL" clId="{0BA9A332-99B3-4F5E-B9FA-0030D548D9BF}" dt="2020-03-13T19:32:07.647" v="1342" actId="1076"/>
          <ac:spMkLst>
            <pc:docMk/>
            <pc:sldMk cId="204368210" sldId="265"/>
            <ac:spMk id="11" creationId="{6EDA56A5-5142-45DC-B2AB-B30F97B5EDE1}"/>
          </ac:spMkLst>
        </pc:spChg>
        <pc:spChg chg="add mod">
          <ac:chgData name="King, Danyel J (DEC)" userId="11aed5b0-fd90-4f85-9151-8b2e0e115d3e" providerId="ADAL" clId="{0BA9A332-99B3-4F5E-B9FA-0030D548D9BF}" dt="2020-03-13T19:31:30.573" v="1333" actId="14100"/>
          <ac:spMkLst>
            <pc:docMk/>
            <pc:sldMk cId="204368210" sldId="265"/>
            <ac:spMk id="13" creationId="{267827AF-B314-4F64-B69F-4B435DAE749D}"/>
          </ac:spMkLst>
        </pc:spChg>
        <pc:spChg chg="add mod">
          <ac:chgData name="King, Danyel J (DEC)" userId="11aed5b0-fd90-4f85-9151-8b2e0e115d3e" providerId="ADAL" clId="{0BA9A332-99B3-4F5E-B9FA-0030D548D9BF}" dt="2020-03-13T19:31:51.874" v="1339" actId="14100"/>
          <ac:spMkLst>
            <pc:docMk/>
            <pc:sldMk cId="204368210" sldId="265"/>
            <ac:spMk id="14" creationId="{1E64A0A4-AC40-4D5E-8142-C7A11F330F19}"/>
          </ac:spMkLst>
        </pc:spChg>
        <pc:spChg chg="add mod">
          <ac:chgData name="King, Danyel J (DEC)" userId="11aed5b0-fd90-4f85-9151-8b2e0e115d3e" providerId="ADAL" clId="{0BA9A332-99B3-4F5E-B9FA-0030D548D9BF}" dt="2020-03-13T19:31:39.601" v="1335" actId="2711"/>
          <ac:spMkLst>
            <pc:docMk/>
            <pc:sldMk cId="204368210" sldId="265"/>
            <ac:spMk id="15" creationId="{3EE15A15-6EC8-44A5-9E70-A69D46280256}"/>
          </ac:spMkLst>
        </pc:spChg>
        <pc:spChg chg="add mod">
          <ac:chgData name="King, Danyel J (DEC)" userId="11aed5b0-fd90-4f85-9151-8b2e0e115d3e" providerId="ADAL" clId="{0BA9A332-99B3-4F5E-B9FA-0030D548D9BF}" dt="2020-03-13T19:32:59.871" v="1343" actId="14100"/>
          <ac:spMkLst>
            <pc:docMk/>
            <pc:sldMk cId="204368210" sldId="265"/>
            <ac:spMk id="16" creationId="{27B83E26-D969-4D5B-A907-868098B44BBE}"/>
          </ac:spMkLst>
        </pc:spChg>
        <pc:picChg chg="add del">
          <ac:chgData name="King, Danyel J (DEC)" userId="11aed5b0-fd90-4f85-9151-8b2e0e115d3e" providerId="ADAL" clId="{0BA9A332-99B3-4F5E-B9FA-0030D548D9BF}" dt="2020-03-13T19:30:59.473" v="1324"/>
          <ac:picMkLst>
            <pc:docMk/>
            <pc:sldMk cId="204368210" sldId="265"/>
            <ac:picMk id="6" creationId="{F2CDA3D4-E117-47E2-B3E3-6462FC4A2B42}"/>
          </ac:picMkLst>
        </pc:picChg>
        <pc:picChg chg="add mod">
          <ac:chgData name="King, Danyel J (DEC)" userId="11aed5b0-fd90-4f85-9151-8b2e0e115d3e" providerId="ADAL" clId="{0BA9A332-99B3-4F5E-B9FA-0030D548D9BF}" dt="2020-03-13T19:31:19.535" v="1330" actId="1076"/>
          <ac:picMkLst>
            <pc:docMk/>
            <pc:sldMk cId="204368210" sldId="265"/>
            <ac:picMk id="12" creationId="{2A8E9BF2-9482-42DE-9361-006B4B58FAD9}"/>
          </ac:picMkLst>
        </pc:picChg>
      </pc:sldChg>
      <pc:sldChg chg="addSp modSp add modAnim">
        <pc:chgData name="King, Danyel J (DEC)" userId="11aed5b0-fd90-4f85-9151-8b2e0e115d3e" providerId="ADAL" clId="{0BA9A332-99B3-4F5E-B9FA-0030D548D9BF}" dt="2020-03-13T19:03:42.552" v="933" actId="1076"/>
        <pc:sldMkLst>
          <pc:docMk/>
          <pc:sldMk cId="3147419986" sldId="266"/>
        </pc:sldMkLst>
        <pc:spChg chg="mod">
          <ac:chgData name="King, Danyel J (DEC)" userId="11aed5b0-fd90-4f85-9151-8b2e0e115d3e" providerId="ADAL" clId="{0BA9A332-99B3-4F5E-B9FA-0030D548D9BF}" dt="2020-03-13T19:03:42.552" v="933" actId="1076"/>
          <ac:spMkLst>
            <pc:docMk/>
            <pc:sldMk cId="3147419986" sldId="266"/>
            <ac:spMk id="2" creationId="{0D180753-351E-41B6-92B7-58E2117FB9AA}"/>
          </ac:spMkLst>
        </pc:spChg>
        <pc:picChg chg="add mod">
          <ac:chgData name="King, Danyel J (DEC)" userId="11aed5b0-fd90-4f85-9151-8b2e0e115d3e" providerId="ADAL" clId="{0BA9A332-99B3-4F5E-B9FA-0030D548D9BF}" dt="2020-03-13T19:03:39.921" v="932" actId="1076"/>
          <ac:picMkLst>
            <pc:docMk/>
            <pc:sldMk cId="3147419986" sldId="266"/>
            <ac:picMk id="3" creationId="{802FD780-2F5F-431B-A8DF-914F55639A56}"/>
          </ac:picMkLst>
        </pc:picChg>
      </pc:sldChg>
      <pc:sldChg chg="addSp delSp modSp add">
        <pc:chgData name="King, Danyel J (DEC)" userId="11aed5b0-fd90-4f85-9151-8b2e0e115d3e" providerId="ADAL" clId="{0BA9A332-99B3-4F5E-B9FA-0030D548D9BF}" dt="2020-03-13T19:15:44.245" v="1191" actId="478"/>
        <pc:sldMkLst>
          <pc:docMk/>
          <pc:sldMk cId="1853293906" sldId="267"/>
        </pc:sldMkLst>
        <pc:spChg chg="add del mod">
          <ac:chgData name="King, Danyel J (DEC)" userId="11aed5b0-fd90-4f85-9151-8b2e0e115d3e" providerId="ADAL" clId="{0BA9A332-99B3-4F5E-B9FA-0030D548D9BF}" dt="2020-03-13T19:15:44.245" v="1191" actId="478"/>
          <ac:spMkLst>
            <pc:docMk/>
            <pc:sldMk cId="1853293906" sldId="267"/>
            <ac:spMk id="3" creationId="{975D17A7-03D3-4923-89AD-716547BDAEF8}"/>
          </ac:spMkLst>
        </pc:spChg>
        <pc:spChg chg="mod">
          <ac:chgData name="King, Danyel J (DEC)" userId="11aed5b0-fd90-4f85-9151-8b2e0e115d3e" providerId="ADAL" clId="{0BA9A332-99B3-4F5E-B9FA-0030D548D9BF}" dt="2020-03-13T19:15:33.447" v="1189" actId="20577"/>
          <ac:spMkLst>
            <pc:docMk/>
            <pc:sldMk cId="1853293906" sldId="267"/>
            <ac:spMk id="4" creationId="{00000000-0000-0000-0000-000000000000}"/>
          </ac:spMkLst>
        </pc:spChg>
        <pc:spChg chg="del">
          <ac:chgData name="King, Danyel J (DEC)" userId="11aed5b0-fd90-4f85-9151-8b2e0e115d3e" providerId="ADAL" clId="{0BA9A332-99B3-4F5E-B9FA-0030D548D9BF}" dt="2020-03-13T19:15:40.186" v="1190" actId="478"/>
          <ac:spMkLst>
            <pc:docMk/>
            <pc:sldMk cId="1853293906" sldId="267"/>
            <ac:spMk id="5" creationId="{00000000-0000-0000-0000-000000000000}"/>
          </ac:spMkLst>
        </pc:spChg>
      </pc:sldChg>
      <pc:sldChg chg="add del">
        <pc:chgData name="King, Danyel J (DEC)" userId="11aed5b0-fd90-4f85-9151-8b2e0e115d3e" providerId="ADAL" clId="{0BA9A332-99B3-4F5E-B9FA-0030D548D9BF}" dt="2020-03-13T19:15:13.760" v="1140"/>
        <pc:sldMkLst>
          <pc:docMk/>
          <pc:sldMk cId="3518864172" sldId="267"/>
        </pc:sldMkLst>
      </pc:sldChg>
      <pc:sldChg chg="modSp add del">
        <pc:chgData name="King, Danyel J (DEC)" userId="11aed5b0-fd90-4f85-9151-8b2e0e115d3e" providerId="ADAL" clId="{0BA9A332-99B3-4F5E-B9FA-0030D548D9BF}" dt="2020-03-13T19:34:12.928" v="1360" actId="2696"/>
        <pc:sldMkLst>
          <pc:docMk/>
          <pc:sldMk cId="747698233" sldId="268"/>
        </pc:sldMkLst>
        <pc:spChg chg="mod">
          <ac:chgData name="King, Danyel J (DEC)" userId="11aed5b0-fd90-4f85-9151-8b2e0e115d3e" providerId="ADAL" clId="{0BA9A332-99B3-4F5E-B9FA-0030D548D9BF}" dt="2020-03-13T19:34:09.831" v="1359"/>
          <ac:spMkLst>
            <pc:docMk/>
            <pc:sldMk cId="747698233" sldId="268"/>
            <ac:spMk id="2" creationId="{DAA528EA-21B0-4B8B-81C1-4A611770E41B}"/>
          </ac:spMkLst>
        </pc:spChg>
      </pc:sldChg>
      <pc:sldChg chg="add del">
        <pc:chgData name="King, Danyel J (DEC)" userId="11aed5b0-fd90-4f85-9151-8b2e0e115d3e" providerId="ADAL" clId="{0BA9A332-99B3-4F5E-B9FA-0030D548D9BF}" dt="2020-03-13T19:33:47.813" v="1351" actId="2696"/>
        <pc:sldMkLst>
          <pc:docMk/>
          <pc:sldMk cId="2701939746" sldId="269"/>
        </pc:sldMkLst>
      </pc:sldChg>
      <pc:sldChg chg="add del">
        <pc:chgData name="King, Danyel J (DEC)" userId="11aed5b0-fd90-4f85-9151-8b2e0e115d3e" providerId="ADAL" clId="{0BA9A332-99B3-4F5E-B9FA-0030D548D9BF}" dt="2020-03-13T19:33:48.764" v="1352" actId="2696"/>
        <pc:sldMkLst>
          <pc:docMk/>
          <pc:sldMk cId="499083263" sldId="270"/>
        </pc:sldMkLst>
      </pc:sldChg>
      <pc:sldChg chg="add del">
        <pc:chgData name="King, Danyel J (DEC)" userId="11aed5b0-fd90-4f85-9151-8b2e0e115d3e" providerId="ADAL" clId="{0BA9A332-99B3-4F5E-B9FA-0030D548D9BF}" dt="2020-03-13T19:33:49.047" v="1353" actId="2696"/>
        <pc:sldMkLst>
          <pc:docMk/>
          <pc:sldMk cId="2138609514" sldId="271"/>
        </pc:sldMkLst>
      </pc:sldChg>
      <pc:sldChg chg="add del">
        <pc:chgData name="King, Danyel J (DEC)" userId="11aed5b0-fd90-4f85-9151-8b2e0e115d3e" providerId="ADAL" clId="{0BA9A332-99B3-4F5E-B9FA-0030D548D9BF}" dt="2020-03-13T19:33:49.222" v="1354" actId="2696"/>
        <pc:sldMkLst>
          <pc:docMk/>
          <pc:sldMk cId="2412594358" sldId="272"/>
        </pc:sldMkLst>
      </pc:sldChg>
      <pc:sldChg chg="addSp delSp modSp add">
        <pc:chgData name="King, Danyel J (DEC)" userId="11aed5b0-fd90-4f85-9151-8b2e0e115d3e" providerId="ADAL" clId="{0BA9A332-99B3-4F5E-B9FA-0030D548D9BF}" dt="2020-03-13T19:39:49.529" v="1449" actId="14100"/>
        <pc:sldMkLst>
          <pc:docMk/>
          <pc:sldMk cId="3385313906" sldId="273"/>
        </pc:sldMkLst>
        <pc:spChg chg="mod">
          <ac:chgData name="King, Danyel J (DEC)" userId="11aed5b0-fd90-4f85-9151-8b2e0e115d3e" providerId="ADAL" clId="{0BA9A332-99B3-4F5E-B9FA-0030D548D9BF}" dt="2020-03-13T19:37:22.751" v="1413" actId="122"/>
          <ac:spMkLst>
            <pc:docMk/>
            <pc:sldMk cId="3385313906" sldId="273"/>
            <ac:spMk id="2" creationId="{DFD17589-C39E-474F-A288-621FFAD2BB51}"/>
          </ac:spMkLst>
        </pc:spChg>
        <pc:spChg chg="del">
          <ac:chgData name="King, Danyel J (DEC)" userId="11aed5b0-fd90-4f85-9151-8b2e0e115d3e" providerId="ADAL" clId="{0BA9A332-99B3-4F5E-B9FA-0030D548D9BF}" dt="2020-03-13T19:34:30.686" v="1365" actId="478"/>
          <ac:spMkLst>
            <pc:docMk/>
            <pc:sldMk cId="3385313906" sldId="273"/>
            <ac:spMk id="3" creationId="{861B59C6-1C19-4395-BE38-A4593012C0FD}"/>
          </ac:spMkLst>
        </pc:spChg>
        <pc:spChg chg="add del mod">
          <ac:chgData name="King, Danyel J (DEC)" userId="11aed5b0-fd90-4f85-9151-8b2e0e115d3e" providerId="ADAL" clId="{0BA9A332-99B3-4F5E-B9FA-0030D548D9BF}" dt="2020-03-13T19:39:43.421" v="1448" actId="1076"/>
          <ac:spMkLst>
            <pc:docMk/>
            <pc:sldMk cId="3385313906" sldId="273"/>
            <ac:spMk id="7" creationId="{26595114-F80B-46C7-B1D7-49BE0FF34AD3}"/>
          </ac:spMkLst>
        </pc:spChg>
        <pc:spChg chg="add mod">
          <ac:chgData name="King, Danyel J (DEC)" userId="11aed5b0-fd90-4f85-9151-8b2e0e115d3e" providerId="ADAL" clId="{0BA9A332-99B3-4F5E-B9FA-0030D548D9BF}" dt="2020-03-13T19:39:49.529" v="1449" actId="14100"/>
          <ac:spMkLst>
            <pc:docMk/>
            <pc:sldMk cId="3385313906" sldId="273"/>
            <ac:spMk id="8" creationId="{880EFBD8-846B-4719-8DEA-98E90D94AD95}"/>
          </ac:spMkLst>
        </pc:spChg>
        <pc:spChg chg="add mod">
          <ac:chgData name="King, Danyel J (DEC)" userId="11aed5b0-fd90-4f85-9151-8b2e0e115d3e" providerId="ADAL" clId="{0BA9A332-99B3-4F5E-B9FA-0030D548D9BF}" dt="2020-03-13T19:38:29.956" v="1431" actId="14100"/>
          <ac:spMkLst>
            <pc:docMk/>
            <pc:sldMk cId="3385313906" sldId="273"/>
            <ac:spMk id="9" creationId="{287E07AE-9180-4642-9E38-CB32E979E7AD}"/>
          </ac:spMkLst>
        </pc:spChg>
        <pc:spChg chg="add mod">
          <ac:chgData name="King, Danyel J (DEC)" userId="11aed5b0-fd90-4f85-9151-8b2e0e115d3e" providerId="ADAL" clId="{0BA9A332-99B3-4F5E-B9FA-0030D548D9BF}" dt="2020-03-13T19:39:25.925" v="1446" actId="1076"/>
          <ac:spMkLst>
            <pc:docMk/>
            <pc:sldMk cId="3385313906" sldId="273"/>
            <ac:spMk id="10" creationId="{7F579FC1-7B5C-4410-9C0D-46201B02113A}"/>
          </ac:spMkLst>
        </pc:spChg>
        <pc:spChg chg="add del mod">
          <ac:chgData name="King, Danyel J (DEC)" userId="11aed5b0-fd90-4f85-9151-8b2e0e115d3e" providerId="ADAL" clId="{0BA9A332-99B3-4F5E-B9FA-0030D548D9BF}" dt="2020-03-13T19:36:06.507" v="1389"/>
          <ac:spMkLst>
            <pc:docMk/>
            <pc:sldMk cId="3385313906" sldId="273"/>
            <ac:spMk id="11" creationId="{25612552-2FF9-4DE8-9E0D-DB94066CCF87}"/>
          </ac:spMkLst>
        </pc:spChg>
        <pc:graphicFrameChg chg="add mod modGraphic">
          <ac:chgData name="King, Danyel J (DEC)" userId="11aed5b0-fd90-4f85-9151-8b2e0e115d3e" providerId="ADAL" clId="{0BA9A332-99B3-4F5E-B9FA-0030D548D9BF}" dt="2020-03-13T19:39:35.970" v="1447" actId="1076"/>
          <ac:graphicFrameMkLst>
            <pc:docMk/>
            <pc:sldMk cId="3385313906" sldId="273"/>
            <ac:graphicFrameMk id="4" creationId="{DE5BCF8C-8B52-4E45-84C7-8FD241B7B2E0}"/>
          </ac:graphicFrameMkLst>
        </pc:graphicFrameChg>
        <pc:graphicFrameChg chg="add mod modGraphic">
          <ac:chgData name="King, Danyel J (DEC)" userId="11aed5b0-fd90-4f85-9151-8b2e0e115d3e" providerId="ADAL" clId="{0BA9A332-99B3-4F5E-B9FA-0030D548D9BF}" dt="2020-03-13T19:39:10.117" v="1442" actId="1076"/>
          <ac:graphicFrameMkLst>
            <pc:docMk/>
            <pc:sldMk cId="3385313906" sldId="273"/>
            <ac:graphicFrameMk id="5" creationId="{D2059632-74F0-438A-8287-2FA2586BDA15}"/>
          </ac:graphicFrameMkLst>
        </pc:graphicFrameChg>
        <pc:graphicFrameChg chg="add mod modGraphic">
          <ac:chgData name="King, Danyel J (DEC)" userId="11aed5b0-fd90-4f85-9151-8b2e0e115d3e" providerId="ADAL" clId="{0BA9A332-99B3-4F5E-B9FA-0030D548D9BF}" dt="2020-03-13T19:39:17.255" v="1444" actId="1076"/>
          <ac:graphicFrameMkLst>
            <pc:docMk/>
            <pc:sldMk cId="3385313906" sldId="273"/>
            <ac:graphicFrameMk id="6" creationId="{C8F17B5A-9CBC-4704-A3C6-41CD5F5F59D9}"/>
          </ac:graphicFrameMkLst>
        </pc:graphicFrameChg>
      </pc:sldChg>
      <pc:sldChg chg="addSp delSp modSp add">
        <pc:chgData name="King, Danyel J (DEC)" userId="11aed5b0-fd90-4f85-9151-8b2e0e115d3e" providerId="ADAL" clId="{0BA9A332-99B3-4F5E-B9FA-0030D548D9BF}" dt="2020-03-13T19:41:52.408" v="1482" actId="1076"/>
        <pc:sldMkLst>
          <pc:docMk/>
          <pc:sldMk cId="1230974896" sldId="274"/>
        </pc:sldMkLst>
        <pc:spChg chg="mod">
          <ac:chgData name="King, Danyel J (DEC)" userId="11aed5b0-fd90-4f85-9151-8b2e0e115d3e" providerId="ADAL" clId="{0BA9A332-99B3-4F5E-B9FA-0030D548D9BF}" dt="2020-03-13T19:40:06.664" v="1450"/>
          <ac:spMkLst>
            <pc:docMk/>
            <pc:sldMk cId="1230974896" sldId="274"/>
            <ac:spMk id="2" creationId="{1F5B9C2D-5F6A-42DB-9BCA-E9B619DDCF22}"/>
          </ac:spMkLst>
        </pc:spChg>
        <pc:spChg chg="mod">
          <ac:chgData name="King, Danyel J (DEC)" userId="11aed5b0-fd90-4f85-9151-8b2e0e115d3e" providerId="ADAL" clId="{0BA9A332-99B3-4F5E-B9FA-0030D548D9BF}" dt="2020-03-13T19:40:18.037" v="1453" actId="12"/>
          <ac:spMkLst>
            <pc:docMk/>
            <pc:sldMk cId="1230974896" sldId="274"/>
            <ac:spMk id="3" creationId="{D2BA59F1-04BC-4C55-851A-9A4C55759370}"/>
          </ac:spMkLst>
        </pc:spChg>
        <pc:spChg chg="add del mod">
          <ac:chgData name="King, Danyel J (DEC)" userId="11aed5b0-fd90-4f85-9151-8b2e0e115d3e" providerId="ADAL" clId="{0BA9A332-99B3-4F5E-B9FA-0030D548D9BF}" dt="2020-03-13T19:41:49.190" v="1481" actId="1076"/>
          <ac:spMkLst>
            <pc:docMk/>
            <pc:sldMk cId="1230974896" sldId="274"/>
            <ac:spMk id="4" creationId="{039D2544-7915-4275-870F-A2A46A538D16}"/>
          </ac:spMkLst>
        </pc:spChg>
        <pc:spChg chg="add del mod">
          <ac:chgData name="King, Danyel J (DEC)" userId="11aed5b0-fd90-4f85-9151-8b2e0e115d3e" providerId="ADAL" clId="{0BA9A332-99B3-4F5E-B9FA-0030D548D9BF}" dt="2020-03-13T19:41:52.408" v="1482" actId="1076"/>
          <ac:spMkLst>
            <pc:docMk/>
            <pc:sldMk cId="1230974896" sldId="274"/>
            <ac:spMk id="5" creationId="{B8A2CD0F-A539-4C91-9E0A-5FD135317AB3}"/>
          </ac:spMkLst>
        </pc:spChg>
        <pc:spChg chg="add del mod">
          <ac:chgData name="King, Danyel J (DEC)" userId="11aed5b0-fd90-4f85-9151-8b2e0e115d3e" providerId="ADAL" clId="{0BA9A332-99B3-4F5E-B9FA-0030D548D9BF}" dt="2020-03-13T19:41:11.512" v="1465" actId="1076"/>
          <ac:spMkLst>
            <pc:docMk/>
            <pc:sldMk cId="1230974896" sldId="274"/>
            <ac:spMk id="6" creationId="{43292365-B12C-4F6A-928B-D5C150F3F021}"/>
          </ac:spMkLst>
        </pc:spChg>
        <pc:spChg chg="add del mod">
          <ac:chgData name="King, Danyel J (DEC)" userId="11aed5b0-fd90-4f85-9151-8b2e0e115d3e" providerId="ADAL" clId="{0BA9A332-99B3-4F5E-B9FA-0030D548D9BF}" dt="2020-03-13T19:41:05.341" v="1464" actId="1076"/>
          <ac:spMkLst>
            <pc:docMk/>
            <pc:sldMk cId="1230974896" sldId="274"/>
            <ac:spMk id="7" creationId="{DD2D08D9-9322-41FF-AF89-5F0B2143BADA}"/>
          </ac:spMkLst>
        </pc:spChg>
      </pc:sldChg>
      <pc:sldChg chg="modSp add">
        <pc:chgData name="King, Danyel J (DEC)" userId="11aed5b0-fd90-4f85-9151-8b2e0e115d3e" providerId="ADAL" clId="{0BA9A332-99B3-4F5E-B9FA-0030D548D9BF}" dt="2020-03-13T19:43:20.535" v="1499" actId="27636"/>
        <pc:sldMkLst>
          <pc:docMk/>
          <pc:sldMk cId="2935659410" sldId="275"/>
        </pc:sldMkLst>
        <pc:spChg chg="mod">
          <ac:chgData name="King, Danyel J (DEC)" userId="11aed5b0-fd90-4f85-9151-8b2e0e115d3e" providerId="ADAL" clId="{0BA9A332-99B3-4F5E-B9FA-0030D548D9BF}" dt="2020-03-13T19:42:26.184" v="1483"/>
          <ac:spMkLst>
            <pc:docMk/>
            <pc:sldMk cId="2935659410" sldId="275"/>
            <ac:spMk id="2" creationId="{959D164F-51CD-4294-A8F0-3F029ADE275C}"/>
          </ac:spMkLst>
        </pc:spChg>
        <pc:spChg chg="mod">
          <ac:chgData name="King, Danyel J (DEC)" userId="11aed5b0-fd90-4f85-9151-8b2e0e115d3e" providerId="ADAL" clId="{0BA9A332-99B3-4F5E-B9FA-0030D548D9BF}" dt="2020-03-13T19:43:20.535" v="1499" actId="27636"/>
          <ac:spMkLst>
            <pc:docMk/>
            <pc:sldMk cId="2935659410" sldId="275"/>
            <ac:spMk id="3" creationId="{18CB0094-3224-4C04-8EB9-DD08B084AFC3}"/>
          </ac:spMkLst>
        </pc:spChg>
      </pc:sldChg>
      <pc:sldChg chg="addSp modSp add">
        <pc:chgData name="King, Danyel J (DEC)" userId="11aed5b0-fd90-4f85-9151-8b2e0e115d3e" providerId="ADAL" clId="{0BA9A332-99B3-4F5E-B9FA-0030D548D9BF}" dt="2020-03-13T19:44:52.936" v="1530" actId="1076"/>
        <pc:sldMkLst>
          <pc:docMk/>
          <pc:sldMk cId="2357572020" sldId="276"/>
        </pc:sldMkLst>
        <pc:spChg chg="mod">
          <ac:chgData name="King, Danyel J (DEC)" userId="11aed5b0-fd90-4f85-9151-8b2e0e115d3e" providerId="ADAL" clId="{0BA9A332-99B3-4F5E-B9FA-0030D548D9BF}" dt="2020-03-13T19:44:13.941" v="1516" actId="14100"/>
          <ac:spMkLst>
            <pc:docMk/>
            <pc:sldMk cId="2357572020" sldId="276"/>
            <ac:spMk id="2" creationId="{A1662354-D1D7-49E8-BBA2-02438EA13D78}"/>
          </ac:spMkLst>
        </pc:spChg>
        <pc:spChg chg="mod">
          <ac:chgData name="King, Danyel J (DEC)" userId="11aed5b0-fd90-4f85-9151-8b2e0e115d3e" providerId="ADAL" clId="{0BA9A332-99B3-4F5E-B9FA-0030D548D9BF}" dt="2020-03-13T19:44:52.936" v="1530" actId="1076"/>
          <ac:spMkLst>
            <pc:docMk/>
            <pc:sldMk cId="2357572020" sldId="276"/>
            <ac:spMk id="3" creationId="{EF344D68-ECED-42E3-9F55-004B8EB70E62}"/>
          </ac:spMkLst>
        </pc:spChg>
        <pc:picChg chg="add mod">
          <ac:chgData name="King, Danyel J (DEC)" userId="11aed5b0-fd90-4f85-9151-8b2e0e115d3e" providerId="ADAL" clId="{0BA9A332-99B3-4F5E-B9FA-0030D548D9BF}" dt="2020-03-13T19:44:46.217" v="1528" actId="1076"/>
          <ac:picMkLst>
            <pc:docMk/>
            <pc:sldMk cId="2357572020" sldId="276"/>
            <ac:picMk id="4" creationId="{FFF3A2D8-36DC-4809-BAD1-51D01DCA5BC3}"/>
          </ac:picMkLst>
        </pc:picChg>
      </pc:sldChg>
      <pc:sldChg chg="addSp delSp modSp add">
        <pc:chgData name="King, Danyel J (DEC)" userId="11aed5b0-fd90-4f85-9151-8b2e0e115d3e" providerId="ADAL" clId="{0BA9A332-99B3-4F5E-B9FA-0030D548D9BF}" dt="2020-03-13T19:51:41.824" v="1936" actId="1076"/>
        <pc:sldMkLst>
          <pc:docMk/>
          <pc:sldMk cId="3304424067" sldId="277"/>
        </pc:sldMkLst>
        <pc:spChg chg="mod">
          <ac:chgData name="King, Danyel J (DEC)" userId="11aed5b0-fd90-4f85-9151-8b2e0e115d3e" providerId="ADAL" clId="{0BA9A332-99B3-4F5E-B9FA-0030D548D9BF}" dt="2020-03-13T19:51:41.824" v="1936" actId="1076"/>
          <ac:spMkLst>
            <pc:docMk/>
            <pc:sldMk cId="3304424067" sldId="277"/>
            <ac:spMk id="2" creationId="{20ACB9E9-F168-4FA5-BC23-AA8C116A48EF}"/>
          </ac:spMkLst>
        </pc:spChg>
        <pc:spChg chg="mod">
          <ac:chgData name="King, Danyel J (DEC)" userId="11aed5b0-fd90-4f85-9151-8b2e0e115d3e" providerId="ADAL" clId="{0BA9A332-99B3-4F5E-B9FA-0030D548D9BF}" dt="2020-03-13T19:51:36.606" v="1935" actId="20577"/>
          <ac:spMkLst>
            <pc:docMk/>
            <pc:sldMk cId="3304424067" sldId="277"/>
            <ac:spMk id="3" creationId="{3430C62B-7D3A-472B-A636-233E403FC531}"/>
          </ac:spMkLst>
        </pc:spChg>
        <pc:spChg chg="add del">
          <ac:chgData name="King, Danyel J (DEC)" userId="11aed5b0-fd90-4f85-9151-8b2e0e115d3e" providerId="ADAL" clId="{0BA9A332-99B3-4F5E-B9FA-0030D548D9BF}" dt="2020-03-13T19:50:18.584" v="1746"/>
          <ac:spMkLst>
            <pc:docMk/>
            <pc:sldMk cId="3304424067" sldId="277"/>
            <ac:spMk id="4" creationId="{A2310099-C7BB-4B7A-9230-6E12D872568A}"/>
          </ac:spMkLst>
        </pc:spChg>
      </pc:sldChg>
      <pc:sldChg chg="modSp add">
        <pc:chgData name="King, Danyel J (DEC)" userId="11aed5b0-fd90-4f85-9151-8b2e0e115d3e" providerId="ADAL" clId="{0BA9A332-99B3-4F5E-B9FA-0030D548D9BF}" dt="2020-03-13T19:45:25.189" v="1547" actId="20577"/>
        <pc:sldMkLst>
          <pc:docMk/>
          <pc:sldMk cId="4232445636" sldId="278"/>
        </pc:sldMkLst>
        <pc:spChg chg="mod">
          <ac:chgData name="King, Danyel J (DEC)" userId="11aed5b0-fd90-4f85-9151-8b2e0e115d3e" providerId="ADAL" clId="{0BA9A332-99B3-4F5E-B9FA-0030D548D9BF}" dt="2020-03-13T19:45:25.189" v="1547" actId="20577"/>
          <ac:spMkLst>
            <pc:docMk/>
            <pc:sldMk cId="4232445636" sldId="278"/>
            <ac:spMk id="4" creationId="{00000000-0000-0000-0000-000000000000}"/>
          </ac:spMkLst>
        </pc:spChg>
      </pc:sldChg>
      <pc:sldChg chg="modSp add">
        <pc:chgData name="King, Danyel J (DEC)" userId="11aed5b0-fd90-4f85-9151-8b2e0e115d3e" providerId="ADAL" clId="{0BA9A332-99B3-4F5E-B9FA-0030D548D9BF}" dt="2020-03-13T20:37:31.385" v="2993" actId="20577"/>
        <pc:sldMkLst>
          <pc:docMk/>
          <pc:sldMk cId="727400029" sldId="279"/>
        </pc:sldMkLst>
        <pc:spChg chg="mod">
          <ac:chgData name="King, Danyel J (DEC)" userId="11aed5b0-fd90-4f85-9151-8b2e0e115d3e" providerId="ADAL" clId="{0BA9A332-99B3-4F5E-B9FA-0030D548D9BF}" dt="2020-03-13T19:53:33.161" v="2175" actId="1076"/>
          <ac:spMkLst>
            <pc:docMk/>
            <pc:sldMk cId="727400029" sldId="279"/>
            <ac:spMk id="2" creationId="{64A1D9F8-5A0F-4EF4-A54B-665DF69B5865}"/>
          </ac:spMkLst>
        </pc:spChg>
        <pc:spChg chg="mod">
          <ac:chgData name="King, Danyel J (DEC)" userId="11aed5b0-fd90-4f85-9151-8b2e0e115d3e" providerId="ADAL" clId="{0BA9A332-99B3-4F5E-B9FA-0030D548D9BF}" dt="2020-03-13T20:37:31.385" v="2993" actId="20577"/>
          <ac:spMkLst>
            <pc:docMk/>
            <pc:sldMk cId="727400029" sldId="279"/>
            <ac:spMk id="3" creationId="{7C3A559A-2433-4D63-A845-E16BC4329AAD}"/>
          </ac:spMkLst>
        </pc:spChg>
      </pc:sldChg>
      <pc:sldChg chg="modSp add ord">
        <pc:chgData name="King, Danyel J (DEC)" userId="11aed5b0-fd90-4f85-9151-8b2e0e115d3e" providerId="ADAL" clId="{0BA9A332-99B3-4F5E-B9FA-0030D548D9BF}" dt="2020-03-13T19:57:03.345" v="2289"/>
        <pc:sldMkLst>
          <pc:docMk/>
          <pc:sldMk cId="4001373948" sldId="280"/>
        </pc:sldMkLst>
        <pc:spChg chg="mod">
          <ac:chgData name="King, Danyel J (DEC)" userId="11aed5b0-fd90-4f85-9151-8b2e0e115d3e" providerId="ADAL" clId="{0BA9A332-99B3-4F5E-B9FA-0030D548D9BF}" dt="2020-03-13T19:54:51.278" v="2243" actId="5793"/>
          <ac:spMkLst>
            <pc:docMk/>
            <pc:sldMk cId="4001373948" sldId="280"/>
            <ac:spMk id="2" creationId="{8C53B8F6-D00C-4B7A-A5D0-51D49663F467}"/>
          </ac:spMkLst>
        </pc:spChg>
      </pc:sldChg>
      <pc:sldChg chg="modSp add">
        <pc:chgData name="King, Danyel J (DEC)" userId="11aed5b0-fd90-4f85-9151-8b2e0e115d3e" providerId="ADAL" clId="{0BA9A332-99B3-4F5E-B9FA-0030D548D9BF}" dt="2020-03-13T20:37:37.337" v="2995" actId="20577"/>
        <pc:sldMkLst>
          <pc:docMk/>
          <pc:sldMk cId="2597375204" sldId="281"/>
        </pc:sldMkLst>
        <pc:spChg chg="mod">
          <ac:chgData name="King, Danyel J (DEC)" userId="11aed5b0-fd90-4f85-9151-8b2e0e115d3e" providerId="ADAL" clId="{0BA9A332-99B3-4F5E-B9FA-0030D548D9BF}" dt="2020-03-13T20:17:46.717" v="2989" actId="1076"/>
          <ac:spMkLst>
            <pc:docMk/>
            <pc:sldMk cId="2597375204" sldId="281"/>
            <ac:spMk id="2" creationId="{3AAB3DB2-14F8-472A-8259-CA51DA174F20}"/>
          </ac:spMkLst>
        </pc:spChg>
        <pc:spChg chg="mod">
          <ac:chgData name="King, Danyel J (DEC)" userId="11aed5b0-fd90-4f85-9151-8b2e0e115d3e" providerId="ADAL" clId="{0BA9A332-99B3-4F5E-B9FA-0030D548D9BF}" dt="2020-03-13T20:37:37.337" v="2995" actId="20577"/>
          <ac:spMkLst>
            <pc:docMk/>
            <pc:sldMk cId="2597375204" sldId="281"/>
            <ac:spMk id="3" creationId="{E40BDAFA-6BB6-4A86-94FC-36B929925BEA}"/>
          </ac:spMkLst>
        </pc:spChg>
      </pc:sldChg>
      <pc:sldChg chg="modSp add">
        <pc:chgData name="King, Danyel J (DEC)" userId="11aed5b0-fd90-4f85-9151-8b2e0e115d3e" providerId="ADAL" clId="{0BA9A332-99B3-4F5E-B9FA-0030D548D9BF}" dt="2020-03-13T20:37:43.086" v="2999" actId="20577"/>
        <pc:sldMkLst>
          <pc:docMk/>
          <pc:sldMk cId="1506700138" sldId="282"/>
        </pc:sldMkLst>
        <pc:spChg chg="mod">
          <ac:chgData name="King, Danyel J (DEC)" userId="11aed5b0-fd90-4f85-9151-8b2e0e115d3e" providerId="ADAL" clId="{0BA9A332-99B3-4F5E-B9FA-0030D548D9BF}" dt="2020-03-13T20:07:18.536" v="2694" actId="1076"/>
          <ac:spMkLst>
            <pc:docMk/>
            <pc:sldMk cId="1506700138" sldId="282"/>
            <ac:spMk id="2" creationId="{99DF8CD1-4586-4DE5-A856-0E322F67CFD6}"/>
          </ac:spMkLst>
        </pc:spChg>
        <pc:spChg chg="mod">
          <ac:chgData name="King, Danyel J (DEC)" userId="11aed5b0-fd90-4f85-9151-8b2e0e115d3e" providerId="ADAL" clId="{0BA9A332-99B3-4F5E-B9FA-0030D548D9BF}" dt="2020-03-13T20:37:43.086" v="2999" actId="20577"/>
          <ac:spMkLst>
            <pc:docMk/>
            <pc:sldMk cId="1506700138" sldId="282"/>
            <ac:spMk id="3" creationId="{970CBA8C-3E6B-4F16-86A4-2BD813AD57C2}"/>
          </ac:spMkLst>
        </pc:spChg>
      </pc:sldChg>
      <pc:sldChg chg="modSp add ord">
        <pc:chgData name="King, Danyel J (DEC)" userId="11aed5b0-fd90-4f85-9151-8b2e0e115d3e" providerId="ADAL" clId="{0BA9A332-99B3-4F5E-B9FA-0030D548D9BF}" dt="2020-03-16T20:16:13.373" v="3008" actId="20577"/>
        <pc:sldMkLst>
          <pc:docMk/>
          <pc:sldMk cId="618223302" sldId="283"/>
        </pc:sldMkLst>
        <pc:spChg chg="mod">
          <ac:chgData name="King, Danyel J (DEC)" userId="11aed5b0-fd90-4f85-9151-8b2e0e115d3e" providerId="ADAL" clId="{0BA9A332-99B3-4F5E-B9FA-0030D548D9BF}" dt="2020-03-13T19:57:12.687" v="2306" actId="20577"/>
          <ac:spMkLst>
            <pc:docMk/>
            <pc:sldMk cId="618223302" sldId="283"/>
            <ac:spMk id="2" creationId="{91A7A9CE-647B-42E9-98D1-22FE0C5A5C78}"/>
          </ac:spMkLst>
        </pc:spChg>
        <pc:spChg chg="mod">
          <ac:chgData name="King, Danyel J (DEC)" userId="11aed5b0-fd90-4f85-9151-8b2e0e115d3e" providerId="ADAL" clId="{0BA9A332-99B3-4F5E-B9FA-0030D548D9BF}" dt="2020-03-16T20:16:13.373" v="3008" actId="20577"/>
          <ac:spMkLst>
            <pc:docMk/>
            <pc:sldMk cId="618223302" sldId="283"/>
            <ac:spMk id="3" creationId="{8DD910EA-5553-47A7-A5E0-493C39227B05}"/>
          </ac:spMkLst>
        </pc:spChg>
      </pc:sldChg>
      <pc:sldChg chg="modSp add">
        <pc:chgData name="King, Danyel J (DEC)" userId="11aed5b0-fd90-4f85-9151-8b2e0e115d3e" providerId="ADAL" clId="{0BA9A332-99B3-4F5E-B9FA-0030D548D9BF}" dt="2020-03-13T19:56:54.535" v="2288" actId="20577"/>
        <pc:sldMkLst>
          <pc:docMk/>
          <pc:sldMk cId="832705699" sldId="284"/>
        </pc:sldMkLst>
        <pc:spChg chg="mod">
          <ac:chgData name="King, Danyel J (DEC)" userId="11aed5b0-fd90-4f85-9151-8b2e0e115d3e" providerId="ADAL" clId="{0BA9A332-99B3-4F5E-B9FA-0030D548D9BF}" dt="2020-03-13T19:56:54.535" v="2288" actId="20577"/>
          <ac:spMkLst>
            <pc:docMk/>
            <pc:sldMk cId="832705699" sldId="284"/>
            <ac:spMk id="4" creationId="{00000000-0000-0000-0000-000000000000}"/>
          </ac:spMkLst>
        </pc:spChg>
      </pc:sldChg>
      <pc:sldChg chg="modSp add del">
        <pc:chgData name="King, Danyel J (DEC)" userId="11aed5b0-fd90-4f85-9151-8b2e0e115d3e" providerId="ADAL" clId="{0BA9A332-99B3-4F5E-B9FA-0030D548D9BF}" dt="2020-03-13T19:56:41.585" v="2273" actId="2696"/>
        <pc:sldMkLst>
          <pc:docMk/>
          <pc:sldMk cId="3724915293" sldId="284"/>
        </pc:sldMkLst>
        <pc:spChg chg="mod">
          <ac:chgData name="King, Danyel J (DEC)" userId="11aed5b0-fd90-4f85-9151-8b2e0e115d3e" providerId="ADAL" clId="{0BA9A332-99B3-4F5E-B9FA-0030D548D9BF}" dt="2020-03-13T19:56:17.863" v="2269" actId="1076"/>
          <ac:spMkLst>
            <pc:docMk/>
            <pc:sldMk cId="3724915293" sldId="284"/>
            <ac:spMk id="2" creationId="{619A7AA0-A584-497E-B92C-5E015BED9EB6}"/>
          </ac:spMkLst>
        </pc:spChg>
        <pc:spChg chg="mod">
          <ac:chgData name="King, Danyel J (DEC)" userId="11aed5b0-fd90-4f85-9151-8b2e0e115d3e" providerId="ADAL" clId="{0BA9A332-99B3-4F5E-B9FA-0030D548D9BF}" dt="2020-03-13T19:56:19.926" v="2270" actId="14100"/>
          <ac:spMkLst>
            <pc:docMk/>
            <pc:sldMk cId="3724915293" sldId="284"/>
            <ac:spMk id="3" creationId="{D7D3CA81-2E7B-4029-8AF4-1894E0C9F05E}"/>
          </ac:spMkLst>
        </pc:spChg>
      </pc:sldChg>
      <pc:sldChg chg="modSp add">
        <pc:chgData name="King, Danyel J (DEC)" userId="11aed5b0-fd90-4f85-9151-8b2e0e115d3e" providerId="ADAL" clId="{0BA9A332-99B3-4F5E-B9FA-0030D548D9BF}" dt="2020-03-13T20:37:48.100" v="3002" actId="20577"/>
        <pc:sldMkLst>
          <pc:docMk/>
          <pc:sldMk cId="1543004276" sldId="285"/>
        </pc:sldMkLst>
        <pc:spChg chg="mod">
          <ac:chgData name="King, Danyel J (DEC)" userId="11aed5b0-fd90-4f85-9151-8b2e0e115d3e" providerId="ADAL" clId="{0BA9A332-99B3-4F5E-B9FA-0030D548D9BF}" dt="2020-03-13T20:17:32.971" v="2987" actId="1076"/>
          <ac:spMkLst>
            <pc:docMk/>
            <pc:sldMk cId="1543004276" sldId="285"/>
            <ac:spMk id="2" creationId="{C7671A5F-F94C-4E5B-A9C8-9B75921DA5D6}"/>
          </ac:spMkLst>
        </pc:spChg>
        <pc:spChg chg="mod">
          <ac:chgData name="King, Danyel J (DEC)" userId="11aed5b0-fd90-4f85-9151-8b2e0e115d3e" providerId="ADAL" clId="{0BA9A332-99B3-4F5E-B9FA-0030D548D9BF}" dt="2020-03-13T20:37:48.100" v="3002" actId="20577"/>
          <ac:spMkLst>
            <pc:docMk/>
            <pc:sldMk cId="1543004276" sldId="285"/>
            <ac:spMk id="3" creationId="{C620AF6A-ED07-4CD0-9704-45BAC1F280C8}"/>
          </ac:spMkLst>
        </pc:spChg>
      </pc:sldChg>
      <pc:sldChg chg="add del">
        <pc:chgData name="King, Danyel J (DEC)" userId="11aed5b0-fd90-4f85-9151-8b2e0e115d3e" providerId="ADAL" clId="{0BA9A332-99B3-4F5E-B9FA-0030D548D9BF}" dt="2020-03-13T19:56:37.961" v="2272"/>
        <pc:sldMkLst>
          <pc:docMk/>
          <pc:sldMk cId="1821350036" sldId="285"/>
        </pc:sldMkLst>
      </pc:sldChg>
      <pc:sldChg chg="modSp add">
        <pc:chgData name="King, Danyel J (DEC)" userId="11aed5b0-fd90-4f85-9151-8b2e0e115d3e" providerId="ADAL" clId="{0BA9A332-99B3-4F5E-B9FA-0030D548D9BF}" dt="2020-03-13T20:37:51.943" v="3005" actId="20577"/>
        <pc:sldMkLst>
          <pc:docMk/>
          <pc:sldMk cId="29540017" sldId="286"/>
        </pc:sldMkLst>
        <pc:spChg chg="mod">
          <ac:chgData name="King, Danyel J (DEC)" userId="11aed5b0-fd90-4f85-9151-8b2e0e115d3e" providerId="ADAL" clId="{0BA9A332-99B3-4F5E-B9FA-0030D548D9BF}" dt="2020-03-13T20:17:27.363" v="2984" actId="1076"/>
          <ac:spMkLst>
            <pc:docMk/>
            <pc:sldMk cId="29540017" sldId="286"/>
            <ac:spMk id="2" creationId="{F936111F-CB00-4D09-A18A-3EADE257AAE5}"/>
          </ac:spMkLst>
        </pc:spChg>
        <pc:spChg chg="mod">
          <ac:chgData name="King, Danyel J (DEC)" userId="11aed5b0-fd90-4f85-9151-8b2e0e115d3e" providerId="ADAL" clId="{0BA9A332-99B3-4F5E-B9FA-0030D548D9BF}" dt="2020-03-13T20:37:51.943" v="3005" actId="20577"/>
          <ac:spMkLst>
            <pc:docMk/>
            <pc:sldMk cId="29540017" sldId="286"/>
            <ac:spMk id="3" creationId="{D18B98EE-1061-4DED-9C45-9E09F5B4696F}"/>
          </ac:spMkLst>
        </pc:spChg>
      </pc:sldChg>
      <pc:sldChg chg="addSp delSp modSp add del">
        <pc:chgData name="King, Danyel J (DEC)" userId="11aed5b0-fd90-4f85-9151-8b2e0e115d3e" providerId="ADAL" clId="{0BA9A332-99B3-4F5E-B9FA-0030D548D9BF}" dt="2020-03-13T19:30:48.149" v="1322"/>
        <pc:sldMkLst>
          <pc:docMk/>
          <pc:sldMk cId="1037266102" sldId="522"/>
        </pc:sldMkLst>
        <pc:spChg chg="add del mod">
          <ac:chgData name="King, Danyel J (DEC)" userId="11aed5b0-fd90-4f85-9151-8b2e0e115d3e" providerId="ADAL" clId="{0BA9A332-99B3-4F5E-B9FA-0030D548D9BF}" dt="2020-03-13T19:30:47.719" v="1321" actId="6549"/>
          <ac:spMkLst>
            <pc:docMk/>
            <pc:sldMk cId="1037266102" sldId="522"/>
            <ac:spMk id="4" creationId="{00000000-0000-0000-0000-000000000000}"/>
          </ac:spMkLst>
        </pc:spChg>
      </pc:sldChg>
    </pc:docChg>
  </pc:docChgLst>
  <pc:docChgLst>
    <pc:chgData name="Smith, Carrie E (DEC)" userId="S::carrie.smith_dec.ny.gov#ext#@bartonloguidice.onmicrosoft.com::6ba87fa4-2cf8-40ce-8011-7fd9393a64ab" providerId="AD" clId="Web-{D5B79862-138F-DBC0-9E80-82CB84B77664}"/>
    <pc:docChg chg="modSld">
      <pc:chgData name="Smith, Carrie E (DEC)" userId="S::carrie.smith_dec.ny.gov#ext#@bartonloguidice.onmicrosoft.com::6ba87fa4-2cf8-40ce-8011-7fd9393a64ab" providerId="AD" clId="Web-{D5B79862-138F-DBC0-9E80-82CB84B77664}" dt="2020-03-18T19:09:08.777" v="11" actId="20577"/>
      <pc:docMkLst>
        <pc:docMk/>
      </pc:docMkLst>
      <pc:sldChg chg="modSp">
        <pc:chgData name="Smith, Carrie E (DEC)" userId="S::carrie.smith_dec.ny.gov#ext#@bartonloguidice.onmicrosoft.com::6ba87fa4-2cf8-40ce-8011-7fd9393a64ab" providerId="AD" clId="Web-{D5B79862-138F-DBC0-9E80-82CB84B77664}" dt="2020-03-18T19:09:08.777" v="10" actId="20577"/>
        <pc:sldMkLst>
          <pc:docMk/>
          <pc:sldMk cId="527647890" sldId="258"/>
        </pc:sldMkLst>
        <pc:spChg chg="mod">
          <ac:chgData name="Smith, Carrie E (DEC)" userId="S::carrie.smith_dec.ny.gov#ext#@bartonloguidice.onmicrosoft.com::6ba87fa4-2cf8-40ce-8011-7fd9393a64ab" providerId="AD" clId="Web-{D5B79862-138F-DBC0-9E80-82CB84B77664}" dt="2020-03-18T19:09:08.777" v="10" actId="20577"/>
          <ac:spMkLst>
            <pc:docMk/>
            <pc:sldMk cId="527647890" sldId="258"/>
            <ac:spMk id="5" creationId="{00000000-0000-0000-0000-000000000000}"/>
          </ac:spMkLst>
        </pc:spChg>
      </pc:sldChg>
    </pc:docChg>
  </pc:docChgLst>
  <pc:docChgLst>
    <pc:chgData name="King, Danyel J (DEC)" userId="11aed5b0-fd90-4f85-9151-8b2e0e115d3e" providerId="ADAL" clId="{006D4149-A574-4FF9-A659-B5744A3D88B5}"/>
    <pc:docChg chg="undo custSel addSld delSld modSld sldOrd">
      <pc:chgData name="King, Danyel J (DEC)" userId="11aed5b0-fd90-4f85-9151-8b2e0e115d3e" providerId="ADAL" clId="{006D4149-A574-4FF9-A659-B5744A3D88B5}" dt="2020-06-23T20:46:52.472" v="2856" actId="20577"/>
      <pc:docMkLst>
        <pc:docMk/>
      </pc:docMkLst>
      <pc:sldChg chg="modSp">
        <pc:chgData name="King, Danyel J (DEC)" userId="11aed5b0-fd90-4f85-9151-8b2e0e115d3e" providerId="ADAL" clId="{006D4149-A574-4FF9-A659-B5744A3D88B5}" dt="2020-06-17T18:13:13.591" v="6" actId="20577"/>
        <pc:sldMkLst>
          <pc:docMk/>
          <pc:sldMk cId="1827357928" sldId="256"/>
        </pc:sldMkLst>
        <pc:spChg chg="mod">
          <ac:chgData name="King, Danyel J (DEC)" userId="11aed5b0-fd90-4f85-9151-8b2e0e115d3e" providerId="ADAL" clId="{006D4149-A574-4FF9-A659-B5744A3D88B5}" dt="2020-06-17T18:13:13.591" v="6" actId="20577"/>
          <ac:spMkLst>
            <pc:docMk/>
            <pc:sldMk cId="1827357928" sldId="256"/>
            <ac:spMk id="4" creationId="{00000000-0000-0000-0000-000000000000}"/>
          </ac:spMkLst>
        </pc:spChg>
      </pc:sldChg>
      <pc:sldChg chg="addSp delSp modSp">
        <pc:chgData name="King, Danyel J (DEC)" userId="11aed5b0-fd90-4f85-9151-8b2e0e115d3e" providerId="ADAL" clId="{006D4149-A574-4FF9-A659-B5744A3D88B5}" dt="2020-06-17T18:36:26.910" v="700" actId="255"/>
        <pc:sldMkLst>
          <pc:docMk/>
          <pc:sldMk cId="1366058345" sldId="257"/>
        </pc:sldMkLst>
        <pc:spChg chg="mod">
          <ac:chgData name="King, Danyel J (DEC)" userId="11aed5b0-fd90-4f85-9151-8b2e0e115d3e" providerId="ADAL" clId="{006D4149-A574-4FF9-A659-B5744A3D88B5}" dt="2020-06-17T18:23:33.769" v="642" actId="1076"/>
          <ac:spMkLst>
            <pc:docMk/>
            <pc:sldMk cId="1366058345" sldId="257"/>
            <ac:spMk id="2" creationId="{00000000-0000-0000-0000-000000000000}"/>
          </ac:spMkLst>
        </pc:spChg>
        <pc:spChg chg="mod">
          <ac:chgData name="King, Danyel J (DEC)" userId="11aed5b0-fd90-4f85-9151-8b2e0e115d3e" providerId="ADAL" clId="{006D4149-A574-4FF9-A659-B5744A3D88B5}" dt="2020-06-17T18:25:14.518" v="665" actId="1076"/>
          <ac:spMkLst>
            <pc:docMk/>
            <pc:sldMk cId="1366058345" sldId="257"/>
            <ac:spMk id="3" creationId="{00000000-0000-0000-0000-000000000000}"/>
          </ac:spMkLst>
        </pc:spChg>
        <pc:spChg chg="add del mod">
          <ac:chgData name="King, Danyel J (DEC)" userId="11aed5b0-fd90-4f85-9151-8b2e0e115d3e" providerId="ADAL" clId="{006D4149-A574-4FF9-A659-B5744A3D88B5}" dt="2020-06-17T18:35:54.796" v="694" actId="478"/>
          <ac:spMkLst>
            <pc:docMk/>
            <pc:sldMk cId="1366058345" sldId="257"/>
            <ac:spMk id="6" creationId="{0C563F94-B79A-492E-A256-5C61C38DED88}"/>
          </ac:spMkLst>
        </pc:spChg>
        <pc:spChg chg="add del">
          <ac:chgData name="King, Danyel J (DEC)" userId="11aed5b0-fd90-4f85-9151-8b2e0e115d3e" providerId="ADAL" clId="{006D4149-A574-4FF9-A659-B5744A3D88B5}" dt="2020-06-17T18:24:07.621" v="656"/>
          <ac:spMkLst>
            <pc:docMk/>
            <pc:sldMk cId="1366058345" sldId="257"/>
            <ac:spMk id="7" creationId="{51909BA1-8616-47D7-8475-AB55851F5961}"/>
          </ac:spMkLst>
        </pc:spChg>
        <pc:spChg chg="add del mod">
          <ac:chgData name="King, Danyel J (DEC)" userId="11aed5b0-fd90-4f85-9151-8b2e0e115d3e" providerId="ADAL" clId="{006D4149-A574-4FF9-A659-B5744A3D88B5}" dt="2020-06-17T18:36:26.910" v="700" actId="255"/>
          <ac:spMkLst>
            <pc:docMk/>
            <pc:sldMk cId="1366058345" sldId="257"/>
            <ac:spMk id="8" creationId="{74BC7F42-FBFA-4CC9-9F04-D7EC81E968E3}"/>
          </ac:spMkLst>
        </pc:spChg>
        <pc:graphicFrameChg chg="add del mod">
          <ac:chgData name="King, Danyel J (DEC)" userId="11aed5b0-fd90-4f85-9151-8b2e0e115d3e" providerId="ADAL" clId="{006D4149-A574-4FF9-A659-B5744A3D88B5}" dt="2020-06-17T18:22:44.812" v="630" actId="1032"/>
          <ac:graphicFrameMkLst>
            <pc:docMk/>
            <pc:sldMk cId="1366058345" sldId="257"/>
            <ac:graphicFrameMk id="4" creationId="{1DBA9EAF-ABE3-4206-A6B2-29E9FE0B6200}"/>
          </ac:graphicFrameMkLst>
        </pc:graphicFrameChg>
        <pc:graphicFrameChg chg="add mod">
          <ac:chgData name="King, Danyel J (DEC)" userId="11aed5b0-fd90-4f85-9151-8b2e0e115d3e" providerId="ADAL" clId="{006D4149-A574-4FF9-A659-B5744A3D88B5}" dt="2020-06-17T18:22:44.477" v="629"/>
          <ac:graphicFrameMkLst>
            <pc:docMk/>
            <pc:sldMk cId="1366058345" sldId="257"/>
            <ac:graphicFrameMk id="5" creationId="{62103CA2-24C2-4EED-8B31-603A4DAE7EBF}"/>
          </ac:graphicFrameMkLst>
        </pc:graphicFrameChg>
        <pc:graphicFrameChg chg="add del mod">
          <ac:chgData name="King, Danyel J (DEC)" userId="11aed5b0-fd90-4f85-9151-8b2e0e115d3e" providerId="ADAL" clId="{006D4149-A574-4FF9-A659-B5744A3D88B5}" dt="2020-06-17T18:35:51.572" v="693" actId="12084"/>
          <ac:graphicFrameMkLst>
            <pc:docMk/>
            <pc:sldMk cId="1366058345" sldId="257"/>
            <ac:graphicFrameMk id="9" creationId="{E5DBA182-EAC6-451A-8C37-4D4BD2988DD7}"/>
          </ac:graphicFrameMkLst>
        </pc:graphicFrameChg>
      </pc:sldChg>
      <pc:sldChg chg="addSp delSp modSp">
        <pc:chgData name="King, Danyel J (DEC)" userId="11aed5b0-fd90-4f85-9151-8b2e0e115d3e" providerId="ADAL" clId="{006D4149-A574-4FF9-A659-B5744A3D88B5}" dt="2020-06-17T18:49:17.546" v="771" actId="1076"/>
        <pc:sldMkLst>
          <pc:docMk/>
          <pc:sldMk cId="527647890" sldId="258"/>
        </pc:sldMkLst>
        <pc:spChg chg="add mod">
          <ac:chgData name="King, Danyel J (DEC)" userId="11aed5b0-fd90-4f85-9151-8b2e0e115d3e" providerId="ADAL" clId="{006D4149-A574-4FF9-A659-B5744A3D88B5}" dt="2020-06-17T18:46:52.232" v="742" actId="571"/>
          <ac:spMkLst>
            <pc:docMk/>
            <pc:sldMk cId="527647890" sldId="258"/>
            <ac:spMk id="12" creationId="{7AAFD895-2C44-4BCF-8E8D-C4161517A7D7}"/>
          </ac:spMkLst>
        </pc:spChg>
        <pc:spChg chg="add mod">
          <ac:chgData name="King, Danyel J (DEC)" userId="11aed5b0-fd90-4f85-9151-8b2e0e115d3e" providerId="ADAL" clId="{006D4149-A574-4FF9-A659-B5744A3D88B5}" dt="2020-06-17T18:46:52.232" v="742" actId="571"/>
          <ac:spMkLst>
            <pc:docMk/>
            <pc:sldMk cId="527647890" sldId="258"/>
            <ac:spMk id="13" creationId="{AF3EEB26-04C9-403D-BC13-3267E598D2EE}"/>
          </ac:spMkLst>
        </pc:spChg>
        <pc:spChg chg="add mod">
          <ac:chgData name="King, Danyel J (DEC)" userId="11aed5b0-fd90-4f85-9151-8b2e0e115d3e" providerId="ADAL" clId="{006D4149-A574-4FF9-A659-B5744A3D88B5}" dt="2020-06-17T18:46:52.232" v="742" actId="571"/>
          <ac:spMkLst>
            <pc:docMk/>
            <pc:sldMk cId="527647890" sldId="258"/>
            <ac:spMk id="14" creationId="{EAC3D8E7-FD31-4BC9-9BAB-30B8BC87523C}"/>
          </ac:spMkLst>
        </pc:spChg>
        <pc:spChg chg="add mod ord">
          <ac:chgData name="King, Danyel J (DEC)" userId="11aed5b0-fd90-4f85-9151-8b2e0e115d3e" providerId="ADAL" clId="{006D4149-A574-4FF9-A659-B5744A3D88B5}" dt="2020-06-17T18:49:08.799" v="769" actId="1076"/>
          <ac:spMkLst>
            <pc:docMk/>
            <pc:sldMk cId="527647890" sldId="258"/>
            <ac:spMk id="15" creationId="{4A96B994-2D3A-42AA-AF7C-6589545139F4}"/>
          </ac:spMkLst>
        </pc:spChg>
        <pc:spChg chg="del mod">
          <ac:chgData name="King, Danyel J (DEC)" userId="11aed5b0-fd90-4f85-9151-8b2e0e115d3e" providerId="ADAL" clId="{006D4149-A574-4FF9-A659-B5744A3D88B5}" dt="2020-06-17T18:48:08.593" v="756" actId="478"/>
          <ac:spMkLst>
            <pc:docMk/>
            <pc:sldMk cId="527647890" sldId="258"/>
            <ac:spMk id="28" creationId="{6528E340-C92F-49B1-AA9D-5C58924D4F5D}"/>
          </ac:spMkLst>
        </pc:spChg>
        <pc:spChg chg="mod">
          <ac:chgData name="King, Danyel J (DEC)" userId="11aed5b0-fd90-4f85-9151-8b2e0e115d3e" providerId="ADAL" clId="{006D4149-A574-4FF9-A659-B5744A3D88B5}" dt="2020-06-17T18:49:06.391" v="768" actId="1076"/>
          <ac:spMkLst>
            <pc:docMk/>
            <pc:sldMk cId="527647890" sldId="258"/>
            <ac:spMk id="29" creationId="{1005CF30-0233-403F-9044-2A23320FC81C}"/>
          </ac:spMkLst>
        </pc:spChg>
        <pc:spChg chg="mod">
          <ac:chgData name="King, Danyel J (DEC)" userId="11aed5b0-fd90-4f85-9151-8b2e0e115d3e" providerId="ADAL" clId="{006D4149-A574-4FF9-A659-B5744A3D88B5}" dt="2020-06-17T18:49:17.546" v="771" actId="1076"/>
          <ac:spMkLst>
            <pc:docMk/>
            <pc:sldMk cId="527647890" sldId="258"/>
            <ac:spMk id="31" creationId="{9F3F8932-B5BB-4293-AE5E-138702CA3277}"/>
          </ac:spMkLst>
        </pc:spChg>
        <pc:spChg chg="mod">
          <ac:chgData name="King, Danyel J (DEC)" userId="11aed5b0-fd90-4f85-9151-8b2e0e115d3e" providerId="ADAL" clId="{006D4149-A574-4FF9-A659-B5744A3D88B5}" dt="2020-06-17T18:49:06.391" v="768" actId="1076"/>
          <ac:spMkLst>
            <pc:docMk/>
            <pc:sldMk cId="527647890" sldId="258"/>
            <ac:spMk id="32" creationId="{8B01D76B-FEAF-48F2-9EFF-0F624262CFBE}"/>
          </ac:spMkLst>
        </pc:spChg>
        <pc:spChg chg="mod">
          <ac:chgData name="King, Danyel J (DEC)" userId="11aed5b0-fd90-4f85-9151-8b2e0e115d3e" providerId="ADAL" clId="{006D4149-A574-4FF9-A659-B5744A3D88B5}" dt="2020-06-17T18:49:06.391" v="768" actId="1076"/>
          <ac:spMkLst>
            <pc:docMk/>
            <pc:sldMk cId="527647890" sldId="258"/>
            <ac:spMk id="34" creationId="{28A72332-FB3E-426A-8CA3-DDA553A3C5DC}"/>
          </ac:spMkLst>
        </pc:spChg>
        <pc:grpChg chg="mod">
          <ac:chgData name="King, Danyel J (DEC)" userId="11aed5b0-fd90-4f85-9151-8b2e0e115d3e" providerId="ADAL" clId="{006D4149-A574-4FF9-A659-B5744A3D88B5}" dt="2020-06-17T18:49:14.424" v="770" actId="1076"/>
          <ac:grpSpMkLst>
            <pc:docMk/>
            <pc:sldMk cId="527647890" sldId="258"/>
            <ac:grpSpMk id="26" creationId="{6EF0E823-5B8C-4AF4-9466-3A48F3224508}"/>
          </ac:grpSpMkLst>
        </pc:grpChg>
        <pc:picChg chg="del">
          <ac:chgData name="King, Danyel J (DEC)" userId="11aed5b0-fd90-4f85-9151-8b2e0e115d3e" providerId="ADAL" clId="{006D4149-A574-4FF9-A659-B5744A3D88B5}" dt="2020-06-17T18:38:03.617" v="733" actId="478"/>
          <ac:picMkLst>
            <pc:docMk/>
            <pc:sldMk cId="527647890" sldId="258"/>
            <ac:picMk id="24" creationId="{711FBAF4-A2C4-4DF3-8163-62ECE48581F4}"/>
          </ac:picMkLst>
        </pc:picChg>
        <pc:picChg chg="del">
          <ac:chgData name="King, Danyel J (DEC)" userId="11aed5b0-fd90-4f85-9151-8b2e0e115d3e" providerId="ADAL" clId="{006D4149-A574-4FF9-A659-B5744A3D88B5}" dt="2020-06-17T18:38:01.743" v="732" actId="478"/>
          <ac:picMkLst>
            <pc:docMk/>
            <pc:sldMk cId="527647890" sldId="258"/>
            <ac:picMk id="44" creationId="{202D5564-4E51-4BC1-836D-A414B4E83AB6}"/>
          </ac:picMkLst>
        </pc:picChg>
        <pc:picChg chg="del">
          <ac:chgData name="King, Danyel J (DEC)" userId="11aed5b0-fd90-4f85-9151-8b2e0e115d3e" providerId="ADAL" clId="{006D4149-A574-4FF9-A659-B5744A3D88B5}" dt="2020-06-17T18:37:53.835" v="729" actId="478"/>
          <ac:picMkLst>
            <pc:docMk/>
            <pc:sldMk cId="527647890" sldId="258"/>
            <ac:picMk id="1026" creationId="{3B1E22EA-2F98-4D06-AF49-0BDF4D0C3B34}"/>
          </ac:picMkLst>
        </pc:picChg>
      </pc:sldChg>
      <pc:sldChg chg="addSp delSp modSp">
        <pc:chgData name="King, Danyel J (DEC)" userId="11aed5b0-fd90-4f85-9151-8b2e0e115d3e" providerId="ADAL" clId="{006D4149-A574-4FF9-A659-B5744A3D88B5}" dt="2020-06-17T19:14:08.264" v="1532" actId="20577"/>
        <pc:sldMkLst>
          <pc:docMk/>
          <pc:sldMk cId="1762461147" sldId="259"/>
        </pc:sldMkLst>
        <pc:spChg chg="add del mod">
          <ac:chgData name="King, Danyel J (DEC)" userId="11aed5b0-fd90-4f85-9151-8b2e0e115d3e" providerId="ADAL" clId="{006D4149-A574-4FF9-A659-B5744A3D88B5}" dt="2020-06-17T19:14:05.107" v="1531" actId="478"/>
          <ac:spMkLst>
            <pc:docMk/>
            <pc:sldMk cId="1762461147" sldId="259"/>
            <ac:spMk id="3" creationId="{3D12C1C6-EFEA-45E5-A40D-62556966E857}"/>
          </ac:spMkLst>
        </pc:spChg>
        <pc:spChg chg="add del mod">
          <ac:chgData name="King, Danyel J (DEC)" userId="11aed5b0-fd90-4f85-9151-8b2e0e115d3e" providerId="ADAL" clId="{006D4149-A574-4FF9-A659-B5744A3D88B5}" dt="2020-06-17T19:14:08.264" v="1532" actId="20577"/>
          <ac:spMkLst>
            <pc:docMk/>
            <pc:sldMk cId="1762461147" sldId="259"/>
            <ac:spMk id="4" creationId="{00000000-0000-0000-0000-000000000000}"/>
          </ac:spMkLst>
        </pc:spChg>
        <pc:spChg chg="del">
          <ac:chgData name="King, Danyel J (DEC)" userId="11aed5b0-fd90-4f85-9151-8b2e0e115d3e" providerId="ADAL" clId="{006D4149-A574-4FF9-A659-B5744A3D88B5}" dt="2020-06-17T19:13:56.698" v="1527" actId="478"/>
          <ac:spMkLst>
            <pc:docMk/>
            <pc:sldMk cId="1762461147" sldId="259"/>
            <ac:spMk id="5" creationId="{00000000-0000-0000-0000-000000000000}"/>
          </ac:spMkLst>
        </pc:spChg>
        <pc:spChg chg="add del mod">
          <ac:chgData name="King, Danyel J (DEC)" userId="11aed5b0-fd90-4f85-9151-8b2e0e115d3e" providerId="ADAL" clId="{006D4149-A574-4FF9-A659-B5744A3D88B5}" dt="2020-06-17T19:14:02.696" v="1529" actId="478"/>
          <ac:spMkLst>
            <pc:docMk/>
            <pc:sldMk cId="1762461147" sldId="259"/>
            <ac:spMk id="7" creationId="{0BD0381A-C4F0-4288-A33C-E23E49778A55}"/>
          </ac:spMkLst>
        </pc:spChg>
      </pc:sldChg>
      <pc:sldChg chg="del">
        <pc:chgData name="King, Danyel J (DEC)" userId="11aed5b0-fd90-4f85-9151-8b2e0e115d3e" providerId="ADAL" clId="{006D4149-A574-4FF9-A659-B5744A3D88B5}" dt="2020-06-17T19:27:00.688" v="2187" actId="2696"/>
        <pc:sldMkLst>
          <pc:docMk/>
          <pc:sldMk cId="1930325376" sldId="291"/>
        </pc:sldMkLst>
      </pc:sldChg>
      <pc:sldChg chg="del">
        <pc:chgData name="King, Danyel J (DEC)" userId="11aed5b0-fd90-4f85-9151-8b2e0e115d3e" providerId="ADAL" clId="{006D4149-A574-4FF9-A659-B5744A3D88B5}" dt="2020-06-17T19:26:52.817" v="2186" actId="2696"/>
        <pc:sldMkLst>
          <pc:docMk/>
          <pc:sldMk cId="1902271708" sldId="292"/>
        </pc:sldMkLst>
      </pc:sldChg>
      <pc:sldChg chg="del">
        <pc:chgData name="King, Danyel J (DEC)" userId="11aed5b0-fd90-4f85-9151-8b2e0e115d3e" providerId="ADAL" clId="{006D4149-A574-4FF9-A659-B5744A3D88B5}" dt="2020-06-17T19:26:50.157" v="2185" actId="2696"/>
        <pc:sldMkLst>
          <pc:docMk/>
          <pc:sldMk cId="1056604661" sldId="293"/>
        </pc:sldMkLst>
      </pc:sldChg>
      <pc:sldChg chg="addSp delSp modSp del ord">
        <pc:chgData name="King, Danyel J (DEC)" userId="11aed5b0-fd90-4f85-9151-8b2e0e115d3e" providerId="ADAL" clId="{006D4149-A574-4FF9-A659-B5744A3D88B5}" dt="2020-06-17T19:22:49.954" v="2051" actId="2696"/>
        <pc:sldMkLst>
          <pc:docMk/>
          <pc:sldMk cId="4281023076" sldId="297"/>
        </pc:sldMkLst>
        <pc:spChg chg="mod">
          <ac:chgData name="King, Danyel J (DEC)" userId="11aed5b0-fd90-4f85-9151-8b2e0e115d3e" providerId="ADAL" clId="{006D4149-A574-4FF9-A659-B5744A3D88B5}" dt="2020-06-17T19:13:41.114" v="1525" actId="13926"/>
          <ac:spMkLst>
            <pc:docMk/>
            <pc:sldMk cId="4281023076" sldId="297"/>
            <ac:spMk id="2" creationId="{D0BA31FA-A995-4618-8DF2-07D42333D127}"/>
          </ac:spMkLst>
        </pc:spChg>
        <pc:spChg chg="mod">
          <ac:chgData name="King, Danyel J (DEC)" userId="11aed5b0-fd90-4f85-9151-8b2e0e115d3e" providerId="ADAL" clId="{006D4149-A574-4FF9-A659-B5744A3D88B5}" dt="2020-06-17T19:22:29.656" v="2050" actId="20577"/>
          <ac:spMkLst>
            <pc:docMk/>
            <pc:sldMk cId="4281023076" sldId="297"/>
            <ac:spMk id="15" creationId="{1E0AC483-B96C-445D-A53C-71A3DC2F4356}"/>
          </ac:spMkLst>
        </pc:spChg>
        <pc:grpChg chg="add mod">
          <ac:chgData name="King, Danyel J (DEC)" userId="11aed5b0-fd90-4f85-9151-8b2e0e115d3e" providerId="ADAL" clId="{006D4149-A574-4FF9-A659-B5744A3D88B5}" dt="2020-06-17T19:21:42.406" v="1960" actId="1076"/>
          <ac:grpSpMkLst>
            <pc:docMk/>
            <pc:sldMk cId="4281023076" sldId="297"/>
            <ac:grpSpMk id="3" creationId="{3B366991-42D3-42BB-94A4-AD778A4741F9}"/>
          </ac:grpSpMkLst>
        </pc:grpChg>
        <pc:graphicFrameChg chg="del mod">
          <ac:chgData name="King, Danyel J (DEC)" userId="11aed5b0-fd90-4f85-9151-8b2e0e115d3e" providerId="ADAL" clId="{006D4149-A574-4FF9-A659-B5744A3D88B5}" dt="2020-06-17T19:20:33.855" v="1941" actId="478"/>
          <ac:graphicFrameMkLst>
            <pc:docMk/>
            <pc:sldMk cId="4281023076" sldId="297"/>
            <ac:graphicFrameMk id="6" creationId="{4EDFFBE9-873B-43F2-862C-F867A1103C3A}"/>
          </ac:graphicFrameMkLst>
        </pc:graphicFrameChg>
        <pc:picChg chg="del">
          <ac:chgData name="King, Danyel J (DEC)" userId="11aed5b0-fd90-4f85-9151-8b2e0e115d3e" providerId="ADAL" clId="{006D4149-A574-4FF9-A659-B5744A3D88B5}" dt="2020-06-17T19:20:44.762" v="1944" actId="478"/>
          <ac:picMkLst>
            <pc:docMk/>
            <pc:sldMk cId="4281023076" sldId="297"/>
            <ac:picMk id="7" creationId="{DC49AC13-EE59-4FB1-9DC7-0BB69E715BB6}"/>
          </ac:picMkLst>
        </pc:picChg>
        <pc:picChg chg="del">
          <ac:chgData name="King, Danyel J (DEC)" userId="11aed5b0-fd90-4f85-9151-8b2e0e115d3e" providerId="ADAL" clId="{006D4149-A574-4FF9-A659-B5744A3D88B5}" dt="2020-06-17T19:20:36.571" v="1942" actId="478"/>
          <ac:picMkLst>
            <pc:docMk/>
            <pc:sldMk cId="4281023076" sldId="297"/>
            <ac:picMk id="8" creationId="{6A1FCD13-19BE-41EE-8E41-56382261C662}"/>
          </ac:picMkLst>
        </pc:picChg>
        <pc:picChg chg="del">
          <ac:chgData name="King, Danyel J (DEC)" userId="11aed5b0-fd90-4f85-9151-8b2e0e115d3e" providerId="ADAL" clId="{006D4149-A574-4FF9-A659-B5744A3D88B5}" dt="2020-06-17T19:20:36.571" v="1942" actId="478"/>
          <ac:picMkLst>
            <pc:docMk/>
            <pc:sldMk cId="4281023076" sldId="297"/>
            <ac:picMk id="9" creationId="{62BD7D1B-68DB-4CEE-8D55-99E4D6E07A8B}"/>
          </ac:picMkLst>
        </pc:picChg>
        <pc:picChg chg="mod">
          <ac:chgData name="King, Danyel J (DEC)" userId="11aed5b0-fd90-4f85-9151-8b2e0e115d3e" providerId="ADAL" clId="{006D4149-A574-4FF9-A659-B5744A3D88B5}" dt="2020-06-17T19:20:18.331" v="1938" actId="164"/>
          <ac:picMkLst>
            <pc:docMk/>
            <pc:sldMk cId="4281023076" sldId="297"/>
            <ac:picMk id="12" creationId="{3A25885F-1FFF-4488-922E-0CFDC139C177}"/>
          </ac:picMkLst>
        </pc:picChg>
        <pc:picChg chg="mod">
          <ac:chgData name="King, Danyel J (DEC)" userId="11aed5b0-fd90-4f85-9151-8b2e0e115d3e" providerId="ADAL" clId="{006D4149-A574-4FF9-A659-B5744A3D88B5}" dt="2020-06-17T19:20:18.331" v="1938" actId="164"/>
          <ac:picMkLst>
            <pc:docMk/>
            <pc:sldMk cId="4281023076" sldId="297"/>
            <ac:picMk id="13" creationId="{00B0D390-6CC8-4C8A-83E3-553FA223B21F}"/>
          </ac:picMkLst>
        </pc:picChg>
        <pc:picChg chg="mod">
          <ac:chgData name="King, Danyel J (DEC)" userId="11aed5b0-fd90-4f85-9151-8b2e0e115d3e" providerId="ADAL" clId="{006D4149-A574-4FF9-A659-B5744A3D88B5}" dt="2020-06-17T19:20:18.331" v="1938" actId="164"/>
          <ac:picMkLst>
            <pc:docMk/>
            <pc:sldMk cId="4281023076" sldId="297"/>
            <ac:picMk id="14" creationId="{4FBB631E-91C5-45B5-83D0-063C2C80C537}"/>
          </ac:picMkLst>
        </pc:picChg>
      </pc:sldChg>
      <pc:sldChg chg="modSp">
        <pc:chgData name="King, Danyel J (DEC)" userId="11aed5b0-fd90-4f85-9151-8b2e0e115d3e" providerId="ADAL" clId="{006D4149-A574-4FF9-A659-B5744A3D88B5}" dt="2020-06-23T20:43:18.191" v="2230" actId="20577"/>
        <pc:sldMkLst>
          <pc:docMk/>
          <pc:sldMk cId="2010511278" sldId="302"/>
        </pc:sldMkLst>
        <pc:graphicFrameChg chg="mod">
          <ac:chgData name="King, Danyel J (DEC)" userId="11aed5b0-fd90-4f85-9151-8b2e0e115d3e" providerId="ADAL" clId="{006D4149-A574-4FF9-A659-B5744A3D88B5}" dt="2020-06-23T20:43:18.191" v="2230" actId="20577"/>
          <ac:graphicFrameMkLst>
            <pc:docMk/>
            <pc:sldMk cId="2010511278" sldId="302"/>
            <ac:graphicFrameMk id="5" creationId="{C7FBC759-6312-4AC5-9D62-D2D070EC23B1}"/>
          </ac:graphicFrameMkLst>
        </pc:graphicFrameChg>
      </pc:sldChg>
      <pc:sldChg chg="modSp modNotesTx">
        <pc:chgData name="King, Danyel J (DEC)" userId="11aed5b0-fd90-4f85-9151-8b2e0e115d3e" providerId="ADAL" clId="{006D4149-A574-4FF9-A659-B5744A3D88B5}" dt="2020-06-23T20:46:52.472" v="2856" actId="20577"/>
        <pc:sldMkLst>
          <pc:docMk/>
          <pc:sldMk cId="64508772" sldId="305"/>
        </pc:sldMkLst>
        <pc:spChg chg="mod">
          <ac:chgData name="King, Danyel J (DEC)" userId="11aed5b0-fd90-4f85-9151-8b2e0e115d3e" providerId="ADAL" clId="{006D4149-A574-4FF9-A659-B5744A3D88B5}" dt="2020-06-23T20:42:17.017" v="2224" actId="20577"/>
          <ac:spMkLst>
            <pc:docMk/>
            <pc:sldMk cId="64508772" sldId="305"/>
            <ac:spMk id="3" creationId="{237EA571-C99F-4E92-8E8C-6E54E9E54663}"/>
          </ac:spMkLst>
        </pc:spChg>
        <pc:graphicFrameChg chg="mod">
          <ac:chgData name="King, Danyel J (DEC)" userId="11aed5b0-fd90-4f85-9151-8b2e0e115d3e" providerId="ADAL" clId="{006D4149-A574-4FF9-A659-B5744A3D88B5}" dt="2020-06-23T20:42:29.205" v="2226" actId="13926"/>
          <ac:graphicFrameMkLst>
            <pc:docMk/>
            <pc:sldMk cId="64508772" sldId="305"/>
            <ac:graphicFrameMk id="4" creationId="{C83CF8D2-1A59-4C47-A1C9-81D8B60883AF}"/>
          </ac:graphicFrameMkLst>
        </pc:graphicFrameChg>
      </pc:sldChg>
      <pc:sldChg chg="addSp modSp">
        <pc:chgData name="King, Danyel J (DEC)" userId="11aed5b0-fd90-4f85-9151-8b2e0e115d3e" providerId="ADAL" clId="{006D4149-A574-4FF9-A659-B5744A3D88B5}" dt="2020-06-17T19:25:37.961" v="2157" actId="208"/>
        <pc:sldMkLst>
          <pc:docMk/>
          <pc:sldMk cId="2830145502" sldId="312"/>
        </pc:sldMkLst>
        <pc:spChg chg="mod">
          <ac:chgData name="King, Danyel J (DEC)" userId="11aed5b0-fd90-4f85-9151-8b2e0e115d3e" providerId="ADAL" clId="{006D4149-A574-4FF9-A659-B5744A3D88B5}" dt="2020-06-17T19:25:16.830" v="2152" actId="208"/>
          <ac:spMkLst>
            <pc:docMk/>
            <pc:sldMk cId="2830145502" sldId="312"/>
            <ac:spMk id="9" creationId="{979F9473-0F18-45ED-BA71-73E067244E6D}"/>
          </ac:spMkLst>
        </pc:spChg>
        <pc:spChg chg="mod">
          <ac:chgData name="King, Danyel J (DEC)" userId="11aed5b0-fd90-4f85-9151-8b2e0e115d3e" providerId="ADAL" clId="{006D4149-A574-4FF9-A659-B5744A3D88B5}" dt="2020-06-17T19:25:25.086" v="2153" actId="208"/>
          <ac:spMkLst>
            <pc:docMk/>
            <pc:sldMk cId="2830145502" sldId="312"/>
            <ac:spMk id="11" creationId="{5E4C45FB-56E9-4A06-B666-369B67190BA5}"/>
          </ac:spMkLst>
        </pc:spChg>
        <pc:spChg chg="mod">
          <ac:chgData name="King, Danyel J (DEC)" userId="11aed5b0-fd90-4f85-9151-8b2e0e115d3e" providerId="ADAL" clId="{006D4149-A574-4FF9-A659-B5744A3D88B5}" dt="2020-06-17T19:25:12.205" v="2151" actId="208"/>
          <ac:spMkLst>
            <pc:docMk/>
            <pc:sldMk cId="2830145502" sldId="312"/>
            <ac:spMk id="12" creationId="{375673F6-4792-4105-92CF-167C0FA8E6D8}"/>
          </ac:spMkLst>
        </pc:spChg>
        <pc:spChg chg="add mod">
          <ac:chgData name="King, Danyel J (DEC)" userId="11aed5b0-fd90-4f85-9151-8b2e0e115d3e" providerId="ADAL" clId="{006D4149-A574-4FF9-A659-B5744A3D88B5}" dt="2020-06-17T19:25:37.961" v="2157" actId="208"/>
          <ac:spMkLst>
            <pc:docMk/>
            <pc:sldMk cId="2830145502" sldId="312"/>
            <ac:spMk id="14" creationId="{1EC29AF4-CE81-4241-BB16-9566390263F3}"/>
          </ac:spMkLst>
        </pc:spChg>
      </pc:sldChg>
      <pc:sldChg chg="modSp">
        <pc:chgData name="King, Danyel J (DEC)" userId="11aed5b0-fd90-4f85-9151-8b2e0e115d3e" providerId="ADAL" clId="{006D4149-A574-4FF9-A659-B5744A3D88B5}" dt="2020-06-17T19:15:37.882" v="1628" actId="113"/>
        <pc:sldMkLst>
          <pc:docMk/>
          <pc:sldMk cId="1143022012" sldId="313"/>
        </pc:sldMkLst>
        <pc:spChg chg="mod">
          <ac:chgData name="King, Danyel J (DEC)" userId="11aed5b0-fd90-4f85-9151-8b2e0e115d3e" providerId="ADAL" clId="{006D4149-A574-4FF9-A659-B5744A3D88B5}" dt="2020-06-17T19:15:37.882" v="1628" actId="113"/>
          <ac:spMkLst>
            <pc:docMk/>
            <pc:sldMk cId="1143022012" sldId="313"/>
            <ac:spMk id="3" creationId="{166B84E2-7446-4996-8BE3-4375E1C997D0}"/>
          </ac:spMkLst>
        </pc:spChg>
      </pc:sldChg>
      <pc:sldChg chg="del">
        <pc:chgData name="King, Danyel J (DEC)" userId="11aed5b0-fd90-4f85-9151-8b2e0e115d3e" providerId="ADAL" clId="{006D4149-A574-4FF9-A659-B5744A3D88B5}" dt="2020-06-23T20:30:26.731" v="2189" actId="2696"/>
        <pc:sldMkLst>
          <pc:docMk/>
          <pc:sldMk cId="1963134348" sldId="314"/>
        </pc:sldMkLst>
      </pc:sldChg>
      <pc:sldChg chg="modSp add">
        <pc:chgData name="King, Danyel J (DEC)" userId="11aed5b0-fd90-4f85-9151-8b2e0e115d3e" providerId="ADAL" clId="{006D4149-A574-4FF9-A659-B5744A3D88B5}" dt="2020-06-17T18:51:06.527" v="922" actId="20577"/>
        <pc:sldMkLst>
          <pc:docMk/>
          <pc:sldMk cId="942937022" sldId="315"/>
        </pc:sldMkLst>
        <pc:spChg chg="mod">
          <ac:chgData name="King, Danyel J (DEC)" userId="11aed5b0-fd90-4f85-9151-8b2e0e115d3e" providerId="ADAL" clId="{006D4149-A574-4FF9-A659-B5744A3D88B5}" dt="2020-06-17T18:50:56.681" v="892" actId="20577"/>
          <ac:spMkLst>
            <pc:docMk/>
            <pc:sldMk cId="942937022" sldId="315"/>
            <ac:spMk id="4" creationId="{00000000-0000-0000-0000-000000000000}"/>
          </ac:spMkLst>
        </pc:spChg>
        <pc:spChg chg="mod">
          <ac:chgData name="King, Danyel J (DEC)" userId="11aed5b0-fd90-4f85-9151-8b2e0e115d3e" providerId="ADAL" clId="{006D4149-A574-4FF9-A659-B5744A3D88B5}" dt="2020-06-17T18:51:06.527" v="922" actId="20577"/>
          <ac:spMkLst>
            <pc:docMk/>
            <pc:sldMk cId="942937022" sldId="315"/>
            <ac:spMk id="5" creationId="{00000000-0000-0000-0000-000000000000}"/>
          </ac:spMkLst>
        </pc:spChg>
      </pc:sldChg>
      <pc:sldChg chg="addSp delSp modSp add del">
        <pc:chgData name="King, Danyel J (DEC)" userId="11aed5b0-fd90-4f85-9151-8b2e0e115d3e" providerId="ADAL" clId="{006D4149-A574-4FF9-A659-B5744A3D88B5}" dt="2020-06-17T19:13:43.668" v="1526" actId="2696"/>
        <pc:sldMkLst>
          <pc:docMk/>
          <pc:sldMk cId="2136766305" sldId="316"/>
        </pc:sldMkLst>
        <pc:spChg chg="mod">
          <ac:chgData name="King, Danyel J (DEC)" userId="11aed5b0-fd90-4f85-9151-8b2e0e115d3e" providerId="ADAL" clId="{006D4149-A574-4FF9-A659-B5744A3D88B5}" dt="2020-06-17T18:54:00.636" v="1204" actId="20577"/>
          <ac:spMkLst>
            <pc:docMk/>
            <pc:sldMk cId="2136766305" sldId="316"/>
            <ac:spMk id="2" creationId="{D51DE089-2954-4CC9-AC4F-4E515F8754D2}"/>
          </ac:spMkLst>
        </pc:spChg>
        <pc:spChg chg="mod">
          <ac:chgData name="King, Danyel J (DEC)" userId="11aed5b0-fd90-4f85-9151-8b2e0e115d3e" providerId="ADAL" clId="{006D4149-A574-4FF9-A659-B5744A3D88B5}" dt="2020-06-17T19:13:18.799" v="1509" actId="20577"/>
          <ac:spMkLst>
            <pc:docMk/>
            <pc:sldMk cId="2136766305" sldId="316"/>
            <ac:spMk id="3" creationId="{8ECE64AF-F783-4890-A402-182027211847}"/>
          </ac:spMkLst>
        </pc:spChg>
        <pc:spChg chg="add del">
          <ac:chgData name="King, Danyel J (DEC)" userId="11aed5b0-fd90-4f85-9151-8b2e0e115d3e" providerId="ADAL" clId="{006D4149-A574-4FF9-A659-B5744A3D88B5}" dt="2020-06-17T18:51:44.533" v="926" actId="478"/>
          <ac:spMkLst>
            <pc:docMk/>
            <pc:sldMk cId="2136766305" sldId="316"/>
            <ac:spMk id="4" creationId="{92E18E81-5835-4D52-9A59-600A4EE302D1}"/>
          </ac:spMkLst>
        </pc:spChg>
        <pc:graphicFrameChg chg="add del mod">
          <ac:chgData name="King, Danyel J (DEC)" userId="11aed5b0-fd90-4f85-9151-8b2e0e115d3e" providerId="ADAL" clId="{006D4149-A574-4FF9-A659-B5744A3D88B5}" dt="2020-06-17T18:51:42.621" v="925"/>
          <ac:graphicFrameMkLst>
            <pc:docMk/>
            <pc:sldMk cId="2136766305" sldId="316"/>
            <ac:graphicFrameMk id="5" creationId="{35E5AD1C-6EB5-4369-86DF-DC0834B6BE45}"/>
          </ac:graphicFrameMkLst>
        </pc:graphicFrameChg>
        <pc:graphicFrameChg chg="add del">
          <ac:chgData name="King, Danyel J (DEC)" userId="11aed5b0-fd90-4f85-9151-8b2e0e115d3e" providerId="ADAL" clId="{006D4149-A574-4FF9-A659-B5744A3D88B5}" dt="2020-06-17T18:51:46.740" v="928"/>
          <ac:graphicFrameMkLst>
            <pc:docMk/>
            <pc:sldMk cId="2136766305" sldId="316"/>
            <ac:graphicFrameMk id="6" creationId="{2C2605A4-020D-416E-9D2D-3F19AC4402E4}"/>
          </ac:graphicFrameMkLst>
        </pc:graphicFrameChg>
        <pc:graphicFrameChg chg="add">
          <ac:chgData name="King, Danyel J (DEC)" userId="11aed5b0-fd90-4f85-9151-8b2e0e115d3e" providerId="ADAL" clId="{006D4149-A574-4FF9-A659-B5744A3D88B5}" dt="2020-06-17T18:51:54.260" v="929"/>
          <ac:graphicFrameMkLst>
            <pc:docMk/>
            <pc:sldMk cId="2136766305" sldId="316"/>
            <ac:graphicFrameMk id="7" creationId="{4B8DE4B6-210B-4F74-A0C5-581AD4229819}"/>
          </ac:graphicFrameMkLst>
        </pc:graphicFrameChg>
        <pc:picChg chg="add">
          <ac:chgData name="King, Danyel J (DEC)" userId="11aed5b0-fd90-4f85-9151-8b2e0e115d3e" providerId="ADAL" clId="{006D4149-A574-4FF9-A659-B5744A3D88B5}" dt="2020-06-17T18:51:54.260" v="929"/>
          <ac:picMkLst>
            <pc:docMk/>
            <pc:sldMk cId="2136766305" sldId="316"/>
            <ac:picMk id="8" creationId="{2E142206-39B0-4376-8877-0DB75E9DA370}"/>
          </ac:picMkLst>
        </pc:picChg>
        <pc:picChg chg="add">
          <ac:chgData name="King, Danyel J (DEC)" userId="11aed5b0-fd90-4f85-9151-8b2e0e115d3e" providerId="ADAL" clId="{006D4149-A574-4FF9-A659-B5744A3D88B5}" dt="2020-06-17T18:51:54.260" v="929"/>
          <ac:picMkLst>
            <pc:docMk/>
            <pc:sldMk cId="2136766305" sldId="316"/>
            <ac:picMk id="9" creationId="{99E527F6-58EE-4160-9179-A1D5906F80D4}"/>
          </ac:picMkLst>
        </pc:picChg>
        <pc:picChg chg="add">
          <ac:chgData name="King, Danyel J (DEC)" userId="11aed5b0-fd90-4f85-9151-8b2e0e115d3e" providerId="ADAL" clId="{006D4149-A574-4FF9-A659-B5744A3D88B5}" dt="2020-06-17T18:51:54.260" v="929"/>
          <ac:picMkLst>
            <pc:docMk/>
            <pc:sldMk cId="2136766305" sldId="316"/>
            <ac:picMk id="10" creationId="{6A42C7D7-AC20-494F-ACA7-71CA2987ACDD}"/>
          </ac:picMkLst>
        </pc:picChg>
      </pc:sldChg>
      <pc:sldChg chg="modSp add">
        <pc:chgData name="King, Danyel J (DEC)" userId="11aed5b0-fd90-4f85-9151-8b2e0e115d3e" providerId="ADAL" clId="{006D4149-A574-4FF9-A659-B5744A3D88B5}" dt="2020-06-17T19:16:12.449" v="1645" actId="20577"/>
        <pc:sldMkLst>
          <pc:docMk/>
          <pc:sldMk cId="3200379805" sldId="316"/>
        </pc:sldMkLst>
        <pc:spChg chg="mod">
          <ac:chgData name="King, Danyel J (DEC)" userId="11aed5b0-fd90-4f85-9151-8b2e0e115d3e" providerId="ADAL" clId="{006D4149-A574-4FF9-A659-B5744A3D88B5}" dt="2020-06-17T19:16:12.449" v="1645" actId="20577"/>
          <ac:spMkLst>
            <pc:docMk/>
            <pc:sldMk cId="3200379805" sldId="316"/>
            <ac:spMk id="4" creationId="{00000000-0000-0000-0000-000000000000}"/>
          </ac:spMkLst>
        </pc:spChg>
      </pc:sldChg>
      <pc:sldChg chg="modSp add">
        <pc:chgData name="King, Danyel J (DEC)" userId="11aed5b0-fd90-4f85-9151-8b2e0e115d3e" providerId="ADAL" clId="{006D4149-A574-4FF9-A659-B5744A3D88B5}" dt="2020-06-17T19:23:03.769" v="2063" actId="20577"/>
        <pc:sldMkLst>
          <pc:docMk/>
          <pc:sldMk cId="1139408467" sldId="317"/>
        </pc:sldMkLst>
        <pc:spChg chg="mod">
          <ac:chgData name="King, Danyel J (DEC)" userId="11aed5b0-fd90-4f85-9151-8b2e0e115d3e" providerId="ADAL" clId="{006D4149-A574-4FF9-A659-B5744A3D88B5}" dt="2020-06-17T19:23:03.769" v="2063" actId="20577"/>
          <ac:spMkLst>
            <pc:docMk/>
            <pc:sldMk cId="1139408467" sldId="317"/>
            <ac:spMk id="2" creationId="{D0BA31FA-A995-4618-8DF2-07D42333D127}"/>
          </ac:spMkLst>
        </pc:spChg>
      </pc:sldChg>
      <pc:sldChg chg="modSp add">
        <pc:chgData name="King, Danyel J (DEC)" userId="11aed5b0-fd90-4f85-9151-8b2e0e115d3e" providerId="ADAL" clId="{006D4149-A574-4FF9-A659-B5744A3D88B5}" dt="2020-06-17T19:24:35.886" v="2148" actId="20577"/>
        <pc:sldMkLst>
          <pc:docMk/>
          <pc:sldMk cId="611676234" sldId="318"/>
        </pc:sldMkLst>
        <pc:spChg chg="mod">
          <ac:chgData name="King, Danyel J (DEC)" userId="11aed5b0-fd90-4f85-9151-8b2e0e115d3e" providerId="ADAL" clId="{006D4149-A574-4FF9-A659-B5744A3D88B5}" dt="2020-06-17T19:23:57.614" v="2105" actId="20577"/>
          <ac:spMkLst>
            <pc:docMk/>
            <pc:sldMk cId="611676234" sldId="318"/>
            <ac:spMk id="4" creationId="{00000000-0000-0000-0000-000000000000}"/>
          </ac:spMkLst>
        </pc:spChg>
        <pc:spChg chg="mod">
          <ac:chgData name="King, Danyel J (DEC)" userId="11aed5b0-fd90-4f85-9151-8b2e0e115d3e" providerId="ADAL" clId="{006D4149-A574-4FF9-A659-B5744A3D88B5}" dt="2020-06-17T19:24:35.886" v="2148" actId="20577"/>
          <ac:spMkLst>
            <pc:docMk/>
            <pc:sldMk cId="611676234" sldId="318"/>
            <ac:spMk id="5" creationId="{00000000-0000-0000-0000-000000000000}"/>
          </ac:spMkLst>
        </pc:spChg>
      </pc:sldChg>
      <pc:sldChg chg="addSp delSp modSp add">
        <pc:chgData name="King, Danyel J (DEC)" userId="11aed5b0-fd90-4f85-9151-8b2e0e115d3e" providerId="ADAL" clId="{006D4149-A574-4FF9-A659-B5744A3D88B5}" dt="2020-06-17T19:26:21.638" v="2184" actId="478"/>
        <pc:sldMkLst>
          <pc:docMk/>
          <pc:sldMk cId="1144690115" sldId="319"/>
        </pc:sldMkLst>
        <pc:spChg chg="add del mod">
          <ac:chgData name="King, Danyel J (DEC)" userId="11aed5b0-fd90-4f85-9151-8b2e0e115d3e" providerId="ADAL" clId="{006D4149-A574-4FF9-A659-B5744A3D88B5}" dt="2020-06-17T19:26:21.638" v="2184" actId="478"/>
          <ac:spMkLst>
            <pc:docMk/>
            <pc:sldMk cId="1144690115" sldId="319"/>
            <ac:spMk id="3" creationId="{4C8E69EA-5CFB-4D2B-9894-12DA08DE59D3}"/>
          </ac:spMkLst>
        </pc:spChg>
        <pc:spChg chg="mod">
          <ac:chgData name="King, Danyel J (DEC)" userId="11aed5b0-fd90-4f85-9151-8b2e0e115d3e" providerId="ADAL" clId="{006D4149-A574-4FF9-A659-B5744A3D88B5}" dt="2020-06-17T19:26:12.991" v="2182" actId="20577"/>
          <ac:spMkLst>
            <pc:docMk/>
            <pc:sldMk cId="1144690115" sldId="319"/>
            <ac:spMk id="4" creationId="{00000000-0000-0000-0000-000000000000}"/>
          </ac:spMkLst>
        </pc:spChg>
        <pc:spChg chg="del">
          <ac:chgData name="King, Danyel J (DEC)" userId="11aed5b0-fd90-4f85-9151-8b2e0e115d3e" providerId="ADAL" clId="{006D4149-A574-4FF9-A659-B5744A3D88B5}" dt="2020-06-17T19:26:18.053" v="2183" actId="478"/>
          <ac:spMkLst>
            <pc:docMk/>
            <pc:sldMk cId="1144690115" sldId="319"/>
            <ac:spMk id="5" creationId="{00000000-0000-0000-0000-000000000000}"/>
          </ac:spMkLst>
        </pc:spChg>
      </pc:sldChg>
    </pc:docChg>
  </pc:docChgLst>
  <pc:docChgLst>
    <pc:chgData clId="Web-{078A72CE-3DA6-A868-99FE-61F603BEEE38}"/>
    <pc:docChg chg="">
      <pc:chgData name="" userId="" providerId="" clId="Web-{078A72CE-3DA6-A868-99FE-61F603BEEE38}" dt="2020-04-20T13:42:07.227" v="4"/>
      <pc:docMkLst>
        <pc:docMk/>
      </pc:docMkLst>
      <pc:sldChg chg="addCm">
        <pc:chgData name="" userId="" providerId="" clId="Web-{078A72CE-3DA6-A868-99FE-61F603BEEE38}" dt="2020-04-20T13:40:17.781" v="3"/>
        <pc:sldMkLst>
          <pc:docMk/>
          <pc:sldMk cId="1741746979" sldId="262"/>
        </pc:sldMkLst>
      </pc:sldChg>
      <pc:sldChg chg="addCm">
        <pc:chgData name="" userId="" providerId="" clId="Web-{078A72CE-3DA6-A868-99FE-61F603BEEE38}" dt="2020-04-20T13:42:07.227" v="4"/>
        <pc:sldMkLst>
          <pc:docMk/>
          <pc:sldMk cId="1004052038" sldId="263"/>
        </pc:sldMkLst>
      </pc:sldChg>
      <pc:sldChg chg="addCm">
        <pc:chgData name="" userId="" providerId="" clId="Web-{078A72CE-3DA6-A868-99FE-61F603BEEE38}" dt="2020-04-20T13:37:33.472" v="2"/>
        <pc:sldMkLst>
          <pc:docMk/>
          <pc:sldMk cId="3147419986" sldId="266"/>
        </pc:sldMkLst>
      </pc:sldChg>
      <pc:sldChg chg="addCm">
        <pc:chgData name="" userId="" providerId="" clId="Web-{078A72CE-3DA6-A868-99FE-61F603BEEE38}" dt="2020-04-20T13:19:54.598" v="0"/>
        <pc:sldMkLst>
          <pc:docMk/>
          <pc:sldMk cId="618223302" sldId="283"/>
        </pc:sldMkLst>
      </pc:sldChg>
      <pc:sldChg chg="addCm">
        <pc:chgData name="" userId="" providerId="" clId="Web-{078A72CE-3DA6-A868-99FE-61F603BEEE38}" dt="2020-04-20T13:26:37.924" v="1"/>
        <pc:sldMkLst>
          <pc:docMk/>
          <pc:sldMk cId="942455138" sldId="287"/>
        </pc:sldMkLst>
      </pc:sldChg>
    </pc:docChg>
  </pc:docChgLst>
  <pc:docChgLst>
    <pc:chgData name="King, Danyel J (DEC)" userId="11aed5b0-fd90-4f85-9151-8b2e0e115d3e" providerId="ADAL" clId="{B7F992DF-475F-4767-898C-09042ECC67A7}"/>
    <pc:docChg chg="custSel modSld">
      <pc:chgData name="King, Danyel J (DEC)" userId="11aed5b0-fd90-4f85-9151-8b2e0e115d3e" providerId="ADAL" clId="{B7F992DF-475F-4767-898C-09042ECC67A7}" dt="2020-04-14T13:50:45.114" v="85" actId="20577"/>
      <pc:docMkLst>
        <pc:docMk/>
      </pc:docMkLst>
      <pc:sldChg chg="modSp">
        <pc:chgData name="King, Danyel J (DEC)" userId="11aed5b0-fd90-4f85-9151-8b2e0e115d3e" providerId="ADAL" clId="{B7F992DF-475F-4767-898C-09042ECC67A7}" dt="2020-04-14T13:42:48.309" v="0" actId="20577"/>
        <pc:sldMkLst>
          <pc:docMk/>
          <pc:sldMk cId="527647890" sldId="258"/>
        </pc:sldMkLst>
        <pc:spChg chg="mod">
          <ac:chgData name="King, Danyel J (DEC)" userId="11aed5b0-fd90-4f85-9151-8b2e0e115d3e" providerId="ADAL" clId="{B7F992DF-475F-4767-898C-09042ECC67A7}" dt="2020-04-14T13:42:48.309" v="0" actId="20577"/>
          <ac:spMkLst>
            <pc:docMk/>
            <pc:sldMk cId="527647890" sldId="258"/>
            <ac:spMk id="5" creationId="{00000000-0000-0000-0000-000000000000}"/>
          </ac:spMkLst>
        </pc:spChg>
      </pc:sldChg>
      <pc:sldChg chg="modSp">
        <pc:chgData name="King, Danyel J (DEC)" userId="11aed5b0-fd90-4f85-9151-8b2e0e115d3e" providerId="ADAL" clId="{B7F992DF-475F-4767-898C-09042ECC67A7}" dt="2020-04-14T13:50:45.114" v="85" actId="20577"/>
        <pc:sldMkLst>
          <pc:docMk/>
          <pc:sldMk cId="2357572020" sldId="276"/>
        </pc:sldMkLst>
        <pc:spChg chg="mod">
          <ac:chgData name="King, Danyel J (DEC)" userId="11aed5b0-fd90-4f85-9151-8b2e0e115d3e" providerId="ADAL" clId="{B7F992DF-475F-4767-898C-09042ECC67A7}" dt="2020-04-14T13:50:45.114" v="85" actId="20577"/>
          <ac:spMkLst>
            <pc:docMk/>
            <pc:sldMk cId="2357572020" sldId="276"/>
            <ac:spMk id="3" creationId="{EF344D68-ECED-42E3-9F55-004B8EB70E62}"/>
          </ac:spMkLst>
        </pc:spChg>
      </pc:sldChg>
    </pc:docChg>
  </pc:docChgLst>
  <pc:docChgLst>
    <pc:chgData name="Smith, Carrie E (DEC)" userId="61c4eb81-996b-42bd-8efb-937b3ed9bf6f" providerId="ADAL" clId="{FA8987D6-4457-4395-978F-C2EF6B0DB19A}"/>
    <pc:docChg chg="modSld">
      <pc:chgData name="Smith, Carrie E (DEC)" userId="61c4eb81-996b-42bd-8efb-937b3ed9bf6f" providerId="ADAL" clId="{FA8987D6-4457-4395-978F-C2EF6B0DB19A}" dt="2020-05-04T15:07:21.217" v="1"/>
      <pc:docMkLst>
        <pc:docMk/>
      </pc:docMkLst>
      <pc:sldChg chg="modCm">
        <pc:chgData name="Smith, Carrie E (DEC)" userId="61c4eb81-996b-42bd-8efb-937b3ed9bf6f" providerId="ADAL" clId="{FA8987D6-4457-4395-978F-C2EF6B0DB19A}" dt="2020-05-04T15:07:21.217" v="1"/>
        <pc:sldMkLst>
          <pc:docMk/>
          <pc:sldMk cId="1741746979" sldId="262"/>
        </pc:sldMkLst>
      </pc:sldChg>
      <pc:sldChg chg="modCm">
        <pc:chgData name="Smith, Carrie E (DEC)" userId="61c4eb81-996b-42bd-8efb-937b3ed9bf6f" providerId="ADAL" clId="{FA8987D6-4457-4395-978F-C2EF6B0DB19A}" dt="2020-05-01T20:13:21.699" v="0"/>
        <pc:sldMkLst>
          <pc:docMk/>
          <pc:sldMk cId="1004052038" sldId="263"/>
        </pc:sldMkLst>
      </pc:sldChg>
    </pc:docChg>
  </pc:docChgLst>
  <pc:docChgLst>
    <pc:chgData name="King, Danyel J (DEC)" userId="11aed5b0-fd90-4f85-9151-8b2e0e115d3e" providerId="ADAL" clId="{B8835355-87C4-404D-A842-70367AEF6BB0}"/>
    <pc:docChg chg="undo custSel addSld delSld modSld sldOrd">
      <pc:chgData name="King, Danyel J (DEC)" userId="11aed5b0-fd90-4f85-9151-8b2e0e115d3e" providerId="ADAL" clId="{B8835355-87C4-404D-A842-70367AEF6BB0}" dt="2020-05-05T19:12:11.346" v="4685" actId="478"/>
      <pc:docMkLst>
        <pc:docMk/>
      </pc:docMkLst>
      <pc:sldChg chg="addSp delSp modSp ord modNotesTx">
        <pc:chgData name="King, Danyel J (DEC)" userId="11aed5b0-fd90-4f85-9151-8b2e0e115d3e" providerId="ADAL" clId="{B8835355-87C4-404D-A842-70367AEF6BB0}" dt="2020-05-05T17:27:19.137" v="3041" actId="20577"/>
        <pc:sldMkLst>
          <pc:docMk/>
          <pc:sldMk cId="527647890" sldId="258"/>
        </pc:sldMkLst>
        <pc:spChg chg="add del mod">
          <ac:chgData name="King, Danyel J (DEC)" userId="11aed5b0-fd90-4f85-9151-8b2e0e115d3e" providerId="ADAL" clId="{B8835355-87C4-404D-A842-70367AEF6BB0}" dt="2020-05-04T19:50:47.049" v="11" actId="478"/>
          <ac:spMkLst>
            <pc:docMk/>
            <pc:sldMk cId="527647890" sldId="258"/>
            <ac:spMk id="3" creationId="{D7BD6FC7-31C9-48C6-BE60-183E85770685}"/>
          </ac:spMkLst>
        </pc:spChg>
        <pc:spChg chg="mod">
          <ac:chgData name="King, Danyel J (DEC)" userId="11aed5b0-fd90-4f85-9151-8b2e0e115d3e" providerId="ADAL" clId="{B8835355-87C4-404D-A842-70367AEF6BB0}" dt="2020-05-05T13:20:19.861" v="701" actId="20577"/>
          <ac:spMkLst>
            <pc:docMk/>
            <pc:sldMk cId="527647890" sldId="258"/>
            <ac:spMk id="4" creationId="{00000000-0000-0000-0000-000000000000}"/>
          </ac:spMkLst>
        </pc:spChg>
        <pc:spChg chg="del mod">
          <ac:chgData name="King, Danyel J (DEC)" userId="11aed5b0-fd90-4f85-9151-8b2e0e115d3e" providerId="ADAL" clId="{B8835355-87C4-404D-A842-70367AEF6BB0}" dt="2020-05-04T19:50:44.409" v="10" actId="478"/>
          <ac:spMkLst>
            <pc:docMk/>
            <pc:sldMk cId="527647890" sldId="258"/>
            <ac:spMk id="5" creationId="{00000000-0000-0000-0000-000000000000}"/>
          </ac:spMkLst>
        </pc:spChg>
        <pc:spChg chg="add del mod">
          <ac:chgData name="King, Danyel J (DEC)" userId="11aed5b0-fd90-4f85-9151-8b2e0e115d3e" providerId="ADAL" clId="{B8835355-87C4-404D-A842-70367AEF6BB0}" dt="2020-05-04T19:53:18.737" v="43" actId="11529"/>
          <ac:spMkLst>
            <pc:docMk/>
            <pc:sldMk cId="527647890" sldId="258"/>
            <ac:spMk id="8" creationId="{C6717945-F033-4BF0-BC07-03124FE5A582}"/>
          </ac:spMkLst>
        </pc:spChg>
        <pc:spChg chg="add del mod">
          <ac:chgData name="King, Danyel J (DEC)" userId="11aed5b0-fd90-4f85-9151-8b2e0e115d3e" providerId="ADAL" clId="{B8835355-87C4-404D-A842-70367AEF6BB0}" dt="2020-05-04T20:06:29.760" v="388" actId="478"/>
          <ac:spMkLst>
            <pc:docMk/>
            <pc:sldMk cId="527647890" sldId="258"/>
            <ac:spMk id="22" creationId="{0B55ADCD-82CC-4B21-BB6E-1E73FE9F8EE3}"/>
          </ac:spMkLst>
        </pc:spChg>
        <pc:spChg chg="add del mod">
          <ac:chgData name="King, Danyel J (DEC)" userId="11aed5b0-fd90-4f85-9151-8b2e0e115d3e" providerId="ADAL" clId="{B8835355-87C4-404D-A842-70367AEF6BB0}" dt="2020-05-04T20:10:36.650" v="409" actId="478"/>
          <ac:spMkLst>
            <pc:docMk/>
            <pc:sldMk cId="527647890" sldId="258"/>
            <ac:spMk id="25" creationId="{A4DB3BE9-6814-4916-953B-8CA6EF94E7CE}"/>
          </ac:spMkLst>
        </pc:spChg>
        <pc:spChg chg="del">
          <ac:chgData name="King, Danyel J (DEC)" userId="11aed5b0-fd90-4f85-9151-8b2e0e115d3e" providerId="ADAL" clId="{B8835355-87C4-404D-A842-70367AEF6BB0}" dt="2020-05-04T20:07:56.336" v="396" actId="478"/>
          <ac:spMkLst>
            <pc:docMk/>
            <pc:sldMk cId="527647890" sldId="258"/>
            <ac:spMk id="27" creationId="{73FC0E24-3BC9-4F71-82F6-F133D372EF7D}"/>
          </ac:spMkLst>
        </pc:spChg>
        <pc:spChg chg="del">
          <ac:chgData name="King, Danyel J (DEC)" userId="11aed5b0-fd90-4f85-9151-8b2e0e115d3e" providerId="ADAL" clId="{B8835355-87C4-404D-A842-70367AEF6BB0}" dt="2020-05-04T20:18:00.228" v="423" actId="478"/>
          <ac:spMkLst>
            <pc:docMk/>
            <pc:sldMk cId="527647890" sldId="258"/>
            <ac:spMk id="30" creationId="{624E5710-D356-4707-8DAA-CE7D8F47EDF5}"/>
          </ac:spMkLst>
        </pc:spChg>
        <pc:spChg chg="del">
          <ac:chgData name="King, Danyel J (DEC)" userId="11aed5b0-fd90-4f85-9151-8b2e0e115d3e" providerId="ADAL" clId="{B8835355-87C4-404D-A842-70367AEF6BB0}" dt="2020-05-04T20:19:43.353" v="429" actId="478"/>
          <ac:spMkLst>
            <pc:docMk/>
            <pc:sldMk cId="527647890" sldId="258"/>
            <ac:spMk id="33" creationId="{31DE22D3-951F-444A-83B4-7517475558F6}"/>
          </ac:spMkLst>
        </pc:spChg>
        <pc:spChg chg="add del mod">
          <ac:chgData name="King, Danyel J (DEC)" userId="11aed5b0-fd90-4f85-9151-8b2e0e115d3e" providerId="ADAL" clId="{B8835355-87C4-404D-A842-70367AEF6BB0}" dt="2020-05-04T20:10:40.581" v="410" actId="478"/>
          <ac:spMkLst>
            <pc:docMk/>
            <pc:sldMk cId="527647890" sldId="258"/>
            <ac:spMk id="37" creationId="{29EFAABC-F533-4E46-A008-8EE0785E8C0F}"/>
          </ac:spMkLst>
        </pc:spChg>
        <pc:spChg chg="add del mod">
          <ac:chgData name="King, Danyel J (DEC)" userId="11aed5b0-fd90-4f85-9151-8b2e0e115d3e" providerId="ADAL" clId="{B8835355-87C4-404D-A842-70367AEF6BB0}" dt="2020-05-04T20:11:25.906" v="414" actId="478"/>
          <ac:spMkLst>
            <pc:docMk/>
            <pc:sldMk cId="527647890" sldId="258"/>
            <ac:spMk id="40" creationId="{4B165F25-6AAB-44DE-899C-3286EEA35F45}"/>
          </ac:spMkLst>
        </pc:spChg>
        <pc:spChg chg="add del mod topLvl">
          <ac:chgData name="King, Danyel J (DEC)" userId="11aed5b0-fd90-4f85-9151-8b2e0e115d3e" providerId="ADAL" clId="{B8835355-87C4-404D-A842-70367AEF6BB0}" dt="2020-05-04T20:23:07.096" v="454" actId="478"/>
          <ac:spMkLst>
            <pc:docMk/>
            <pc:sldMk cId="527647890" sldId="258"/>
            <ac:spMk id="45" creationId="{6E62AEB9-FEF0-4D3B-B10D-785ECF7A0CBE}"/>
          </ac:spMkLst>
        </pc:spChg>
        <pc:grpChg chg="mod">
          <ac:chgData name="King, Danyel J (DEC)" userId="11aed5b0-fd90-4f85-9151-8b2e0e115d3e" providerId="ADAL" clId="{B8835355-87C4-404D-A842-70367AEF6BB0}" dt="2020-05-04T20:05:32.693" v="384" actId="18245"/>
          <ac:grpSpMkLst>
            <pc:docMk/>
            <pc:sldMk cId="527647890" sldId="258"/>
            <ac:grpSpMk id="11" creationId="{9F88CE3E-73A4-4212-B4D7-C3D0F9BD829E}"/>
          </ac:grpSpMkLst>
        </pc:grpChg>
        <pc:grpChg chg="mod">
          <ac:chgData name="King, Danyel J (DEC)" userId="11aed5b0-fd90-4f85-9151-8b2e0e115d3e" providerId="ADAL" clId="{B8835355-87C4-404D-A842-70367AEF6BB0}" dt="2020-05-04T20:25:41.241" v="461" actId="122"/>
          <ac:grpSpMkLst>
            <pc:docMk/>
            <pc:sldMk cId="527647890" sldId="258"/>
            <ac:grpSpMk id="26" creationId="{6EF0E823-5B8C-4AF4-9466-3A48F3224508}"/>
          </ac:grpSpMkLst>
        </pc:grpChg>
        <pc:grpChg chg="add del mod">
          <ac:chgData name="King, Danyel J (DEC)" userId="11aed5b0-fd90-4f85-9151-8b2e0e115d3e" providerId="ADAL" clId="{B8835355-87C4-404D-A842-70367AEF6BB0}" dt="2020-05-04T20:23:07.096" v="454" actId="478"/>
          <ac:grpSpMkLst>
            <pc:docMk/>
            <pc:sldMk cId="527647890" sldId="258"/>
            <ac:grpSpMk id="46" creationId="{19102863-2349-4B44-9324-3643DCD26E51}"/>
          </ac:grpSpMkLst>
        </pc:grpChg>
        <pc:graphicFrameChg chg="add del mod">
          <ac:chgData name="King, Danyel J (DEC)" userId="11aed5b0-fd90-4f85-9151-8b2e0e115d3e" providerId="ADAL" clId="{B8835355-87C4-404D-A842-70367AEF6BB0}" dt="2020-05-04T19:51:43.367" v="17" actId="478"/>
          <ac:graphicFrameMkLst>
            <pc:docMk/>
            <pc:sldMk cId="527647890" sldId="258"/>
            <ac:graphicFrameMk id="6" creationId="{BBB6A95A-11D6-4EB9-AF33-8EAA840A0716}"/>
          </ac:graphicFrameMkLst>
        </pc:graphicFrameChg>
        <pc:graphicFrameChg chg="add del mod">
          <ac:chgData name="King, Danyel J (DEC)" userId="11aed5b0-fd90-4f85-9151-8b2e0e115d3e" providerId="ADAL" clId="{B8835355-87C4-404D-A842-70367AEF6BB0}" dt="2020-05-04T19:54:26.791" v="56" actId="478"/>
          <ac:graphicFrameMkLst>
            <pc:docMk/>
            <pc:sldMk cId="527647890" sldId="258"/>
            <ac:graphicFrameMk id="7" creationId="{64B28346-3F85-40CA-8BAF-5ED1757AF958}"/>
          </ac:graphicFrameMkLst>
        </pc:graphicFrameChg>
        <pc:graphicFrameChg chg="add del mod">
          <ac:chgData name="King, Danyel J (DEC)" userId="11aed5b0-fd90-4f85-9151-8b2e0e115d3e" providerId="ADAL" clId="{B8835355-87C4-404D-A842-70367AEF6BB0}" dt="2020-05-04T19:56:02.054" v="94" actId="478"/>
          <ac:graphicFrameMkLst>
            <pc:docMk/>
            <pc:sldMk cId="527647890" sldId="258"/>
            <ac:graphicFrameMk id="9" creationId="{92BEFB70-010C-4AE0-8889-86F8D050B63A}"/>
          </ac:graphicFrameMkLst>
        </pc:graphicFrameChg>
        <pc:graphicFrameChg chg="add del mod">
          <ac:chgData name="King, Danyel J (DEC)" userId="11aed5b0-fd90-4f85-9151-8b2e0e115d3e" providerId="ADAL" clId="{B8835355-87C4-404D-A842-70367AEF6BB0}" dt="2020-05-04T20:07:52.545" v="395" actId="18245"/>
          <ac:graphicFrameMkLst>
            <pc:docMk/>
            <pc:sldMk cId="527647890" sldId="258"/>
            <ac:graphicFrameMk id="10" creationId="{E24C19A5-D714-483C-8103-2204E893DCB8}"/>
          </ac:graphicFrameMkLst>
        </pc:graphicFrameChg>
        <pc:picChg chg="add del mod">
          <ac:chgData name="King, Danyel J (DEC)" userId="11aed5b0-fd90-4f85-9151-8b2e0e115d3e" providerId="ADAL" clId="{B8835355-87C4-404D-A842-70367AEF6BB0}" dt="2020-05-04T20:06:29.760" v="388" actId="478"/>
          <ac:picMkLst>
            <pc:docMk/>
            <pc:sldMk cId="527647890" sldId="258"/>
            <ac:picMk id="21" creationId="{64EE643E-7F26-4756-AE91-39AAA107616B}"/>
          </ac:picMkLst>
        </pc:picChg>
        <pc:picChg chg="add mod ord">
          <ac:chgData name="King, Danyel J (DEC)" userId="11aed5b0-fd90-4f85-9151-8b2e0e115d3e" providerId="ADAL" clId="{B8835355-87C4-404D-A842-70367AEF6BB0}" dt="2020-05-04T20:25:41.241" v="461" actId="122"/>
          <ac:picMkLst>
            <pc:docMk/>
            <pc:sldMk cId="527647890" sldId="258"/>
            <ac:picMk id="24" creationId="{711FBAF4-A2C4-4DF3-8163-62ECE48581F4}"/>
          </ac:picMkLst>
        </pc:picChg>
        <pc:picChg chg="add del mod">
          <ac:chgData name="King, Danyel J (DEC)" userId="11aed5b0-fd90-4f85-9151-8b2e0e115d3e" providerId="ADAL" clId="{B8835355-87C4-404D-A842-70367AEF6BB0}" dt="2020-05-04T20:10:43.714" v="412" actId="478"/>
          <ac:picMkLst>
            <pc:docMk/>
            <pc:sldMk cId="527647890" sldId="258"/>
            <ac:picMk id="36" creationId="{67E0472D-D751-4E46-8C30-030E5372E4FD}"/>
          </ac:picMkLst>
        </pc:picChg>
        <pc:picChg chg="add del mod">
          <ac:chgData name="King, Danyel J (DEC)" userId="11aed5b0-fd90-4f85-9151-8b2e0e115d3e" providerId="ADAL" clId="{B8835355-87C4-404D-A842-70367AEF6BB0}" dt="2020-05-04T20:11:25.906" v="414" actId="478"/>
          <ac:picMkLst>
            <pc:docMk/>
            <pc:sldMk cId="527647890" sldId="258"/>
            <ac:picMk id="39" creationId="{0D6C4D81-E374-440C-A2B5-280396BF6AFA}"/>
          </ac:picMkLst>
        </pc:picChg>
        <pc:picChg chg="add del mod ord">
          <ac:chgData name="King, Danyel J (DEC)" userId="11aed5b0-fd90-4f85-9151-8b2e0e115d3e" providerId="ADAL" clId="{B8835355-87C4-404D-A842-70367AEF6BB0}" dt="2020-05-04T20:20:51.596" v="438" actId="478"/>
          <ac:picMkLst>
            <pc:docMk/>
            <pc:sldMk cId="527647890" sldId="258"/>
            <ac:picMk id="42" creationId="{5F7BC11A-9D5F-4F0A-A6B2-16284CDEBC52}"/>
          </ac:picMkLst>
        </pc:picChg>
        <pc:picChg chg="add del mod ord topLvl">
          <ac:chgData name="King, Danyel J (DEC)" userId="11aed5b0-fd90-4f85-9151-8b2e0e115d3e" providerId="ADAL" clId="{B8835355-87C4-404D-A842-70367AEF6BB0}" dt="2020-05-04T20:25:41.241" v="461" actId="122"/>
          <ac:picMkLst>
            <pc:docMk/>
            <pc:sldMk cId="527647890" sldId="258"/>
            <ac:picMk id="44" creationId="{202D5564-4E51-4BC1-836D-A414B4E83AB6}"/>
          </ac:picMkLst>
        </pc:picChg>
        <pc:picChg chg="add mod">
          <ac:chgData name="King, Danyel J (DEC)" userId="11aed5b0-fd90-4f85-9151-8b2e0e115d3e" providerId="ADAL" clId="{B8835355-87C4-404D-A842-70367AEF6BB0}" dt="2020-05-04T20:25:41.241" v="461" actId="122"/>
          <ac:picMkLst>
            <pc:docMk/>
            <pc:sldMk cId="527647890" sldId="258"/>
            <ac:picMk id="1026" creationId="{3B1E22EA-2F98-4D06-AF49-0BDF4D0C3B34}"/>
          </ac:picMkLst>
        </pc:picChg>
      </pc:sldChg>
      <pc:sldChg chg="del">
        <pc:chgData name="King, Danyel J (DEC)" userId="11aed5b0-fd90-4f85-9151-8b2e0e115d3e" providerId="ADAL" clId="{B8835355-87C4-404D-A842-70367AEF6BB0}" dt="2020-05-05T15:05:38.777" v="1580" actId="2696"/>
        <pc:sldMkLst>
          <pc:docMk/>
          <pc:sldMk cId="3304424067" sldId="277"/>
        </pc:sldMkLst>
      </pc:sldChg>
      <pc:sldChg chg="add del">
        <pc:chgData name="King, Danyel J (DEC)" userId="11aed5b0-fd90-4f85-9151-8b2e0e115d3e" providerId="ADAL" clId="{B8835355-87C4-404D-A842-70367AEF6BB0}" dt="2020-05-04T19:51:35.999" v="15" actId="2696"/>
        <pc:sldMkLst>
          <pc:docMk/>
          <pc:sldMk cId="3013307397" sldId="297"/>
        </pc:sldMkLst>
      </pc:sldChg>
      <pc:sldChg chg="addSp delSp modSp add del modNotesTx">
        <pc:chgData name="King, Danyel J (DEC)" userId="11aed5b0-fd90-4f85-9151-8b2e0e115d3e" providerId="ADAL" clId="{B8835355-87C4-404D-A842-70367AEF6BB0}" dt="2020-05-04T20:36:09.046" v="475" actId="2696"/>
        <pc:sldMkLst>
          <pc:docMk/>
          <pc:sldMk cId="3905437647" sldId="297"/>
        </pc:sldMkLst>
        <pc:spChg chg="add del mod">
          <ac:chgData name="King, Danyel J (DEC)" userId="11aed5b0-fd90-4f85-9151-8b2e0e115d3e" providerId="ADAL" clId="{B8835355-87C4-404D-A842-70367AEF6BB0}" dt="2020-05-04T20:35:48.724" v="471" actId="478"/>
          <ac:spMkLst>
            <pc:docMk/>
            <pc:sldMk cId="3905437647" sldId="297"/>
            <ac:spMk id="3" creationId="{DB2F7136-BAD0-4C7B-AE6B-82B99EBEB98A}"/>
          </ac:spMkLst>
        </pc:spChg>
        <pc:spChg chg="del">
          <ac:chgData name="King, Danyel J (DEC)" userId="11aed5b0-fd90-4f85-9151-8b2e0e115d3e" providerId="ADAL" clId="{B8835355-87C4-404D-A842-70367AEF6BB0}" dt="2020-05-04T20:35:45.438" v="470" actId="478"/>
          <ac:spMkLst>
            <pc:docMk/>
            <pc:sldMk cId="3905437647" sldId="297"/>
            <ac:spMk id="4" creationId="{00000000-0000-0000-0000-000000000000}"/>
          </ac:spMkLst>
        </pc:spChg>
        <pc:graphicFrameChg chg="mod">
          <ac:chgData name="King, Danyel J (DEC)" userId="11aed5b0-fd90-4f85-9151-8b2e0e115d3e" providerId="ADAL" clId="{B8835355-87C4-404D-A842-70367AEF6BB0}" dt="2020-05-04T20:36:02.213" v="474" actId="20577"/>
          <ac:graphicFrameMkLst>
            <pc:docMk/>
            <pc:sldMk cId="3905437647" sldId="297"/>
            <ac:graphicFrameMk id="6" creationId="{BBB6A95A-11D6-4EB9-AF33-8EAA840A0716}"/>
          </ac:graphicFrameMkLst>
        </pc:graphicFrameChg>
      </pc:sldChg>
      <pc:sldChg chg="addSp delSp modSp add ord modNotesTx">
        <pc:chgData name="King, Danyel J (DEC)" userId="11aed5b0-fd90-4f85-9151-8b2e0e115d3e" providerId="ADAL" clId="{B8835355-87C4-404D-A842-70367AEF6BB0}" dt="2020-05-05T17:27:00.872" v="3040"/>
        <pc:sldMkLst>
          <pc:docMk/>
          <pc:sldMk cId="4281023076" sldId="297"/>
        </pc:sldMkLst>
        <pc:spChg chg="mod">
          <ac:chgData name="King, Danyel J (DEC)" userId="11aed5b0-fd90-4f85-9151-8b2e0e115d3e" providerId="ADAL" clId="{B8835355-87C4-404D-A842-70367AEF6BB0}" dt="2020-05-05T15:03:12.981" v="1473" actId="20577"/>
          <ac:spMkLst>
            <pc:docMk/>
            <pc:sldMk cId="4281023076" sldId="297"/>
            <ac:spMk id="2" creationId="{D0BA31FA-A995-4618-8DF2-07D42333D127}"/>
          </ac:spMkLst>
        </pc:spChg>
        <pc:spChg chg="del">
          <ac:chgData name="King, Danyel J (DEC)" userId="11aed5b0-fd90-4f85-9151-8b2e0e115d3e" providerId="ADAL" clId="{B8835355-87C4-404D-A842-70367AEF6BB0}" dt="2020-05-05T13:18:37.252" v="540" actId="478"/>
          <ac:spMkLst>
            <pc:docMk/>
            <pc:sldMk cId="4281023076" sldId="297"/>
            <ac:spMk id="3" creationId="{C38459EE-19B9-4B02-A6ED-2AA6136BC982}"/>
          </ac:spMkLst>
        </pc:spChg>
        <pc:spChg chg="del">
          <ac:chgData name="King, Danyel J (DEC)" userId="11aed5b0-fd90-4f85-9151-8b2e0e115d3e" providerId="ADAL" clId="{B8835355-87C4-404D-A842-70367AEF6BB0}" dt="2020-05-05T13:18:39.602" v="541" actId="478"/>
          <ac:spMkLst>
            <pc:docMk/>
            <pc:sldMk cId="4281023076" sldId="297"/>
            <ac:spMk id="4" creationId="{3C6B1FD5-ED2B-4834-9B84-8AA2161A0D72}"/>
          </ac:spMkLst>
        </pc:spChg>
        <pc:spChg chg="add del mod">
          <ac:chgData name="King, Danyel J (DEC)" userId="11aed5b0-fd90-4f85-9151-8b2e0e115d3e" providerId="ADAL" clId="{B8835355-87C4-404D-A842-70367AEF6BB0}" dt="2020-05-05T13:21:19.150" v="772"/>
          <ac:spMkLst>
            <pc:docMk/>
            <pc:sldMk cId="4281023076" sldId="297"/>
            <ac:spMk id="10" creationId="{646DFA01-B67F-4D96-AAE0-4C3C7A4E501C}"/>
          </ac:spMkLst>
        </pc:spChg>
        <pc:spChg chg="add del mod">
          <ac:chgData name="King, Danyel J (DEC)" userId="11aed5b0-fd90-4f85-9151-8b2e0e115d3e" providerId="ADAL" clId="{B8835355-87C4-404D-A842-70367AEF6BB0}" dt="2020-05-05T13:21:50.215" v="776"/>
          <ac:spMkLst>
            <pc:docMk/>
            <pc:sldMk cId="4281023076" sldId="297"/>
            <ac:spMk id="11" creationId="{E6891B83-0286-48CD-832C-9E92EF210089}"/>
          </ac:spMkLst>
        </pc:spChg>
        <pc:spChg chg="add mod">
          <ac:chgData name="King, Danyel J (DEC)" userId="11aed5b0-fd90-4f85-9151-8b2e0e115d3e" providerId="ADAL" clId="{B8835355-87C4-404D-A842-70367AEF6BB0}" dt="2020-05-05T13:31:47.151" v="983" actId="207"/>
          <ac:spMkLst>
            <pc:docMk/>
            <pc:sldMk cId="4281023076" sldId="297"/>
            <ac:spMk id="15" creationId="{1E0AC483-B96C-445D-A53C-71A3DC2F4356}"/>
          </ac:spMkLst>
        </pc:spChg>
        <pc:grpChg chg="add del mod">
          <ac:chgData name="King, Danyel J (DEC)" userId="11aed5b0-fd90-4f85-9151-8b2e0e115d3e" providerId="ADAL" clId="{B8835355-87C4-404D-A842-70367AEF6BB0}" dt="2020-05-05T13:21:49.819" v="774" actId="165"/>
          <ac:grpSpMkLst>
            <pc:docMk/>
            <pc:sldMk cId="4281023076" sldId="297"/>
            <ac:grpSpMk id="5" creationId="{7C7DC4F0-A58D-4750-85CC-E756D1C16F59}"/>
          </ac:grpSpMkLst>
        </pc:grpChg>
        <pc:graphicFrameChg chg="add mod topLvl">
          <ac:chgData name="King, Danyel J (DEC)" userId="11aed5b0-fd90-4f85-9151-8b2e0e115d3e" providerId="ADAL" clId="{B8835355-87C4-404D-A842-70367AEF6BB0}" dt="2020-05-05T13:21:49.819" v="774" actId="165"/>
          <ac:graphicFrameMkLst>
            <pc:docMk/>
            <pc:sldMk cId="4281023076" sldId="297"/>
            <ac:graphicFrameMk id="6" creationId="{4EDFFBE9-873B-43F2-862C-F867A1103C3A}"/>
          </ac:graphicFrameMkLst>
        </pc:graphicFrameChg>
        <pc:picChg chg="add mod topLvl">
          <ac:chgData name="King, Danyel J (DEC)" userId="11aed5b0-fd90-4f85-9151-8b2e0e115d3e" providerId="ADAL" clId="{B8835355-87C4-404D-A842-70367AEF6BB0}" dt="2020-05-05T13:21:49.819" v="774" actId="165"/>
          <ac:picMkLst>
            <pc:docMk/>
            <pc:sldMk cId="4281023076" sldId="297"/>
            <ac:picMk id="7" creationId="{DC49AC13-EE59-4FB1-9DC7-0BB69E715BB6}"/>
          </ac:picMkLst>
        </pc:picChg>
        <pc:picChg chg="add mod topLvl">
          <ac:chgData name="King, Danyel J (DEC)" userId="11aed5b0-fd90-4f85-9151-8b2e0e115d3e" providerId="ADAL" clId="{B8835355-87C4-404D-A842-70367AEF6BB0}" dt="2020-05-05T13:21:49.819" v="774" actId="165"/>
          <ac:picMkLst>
            <pc:docMk/>
            <pc:sldMk cId="4281023076" sldId="297"/>
            <ac:picMk id="8" creationId="{6A1FCD13-19BE-41EE-8E41-56382261C662}"/>
          </ac:picMkLst>
        </pc:picChg>
        <pc:picChg chg="add mod topLvl">
          <ac:chgData name="King, Danyel J (DEC)" userId="11aed5b0-fd90-4f85-9151-8b2e0e115d3e" providerId="ADAL" clId="{B8835355-87C4-404D-A842-70367AEF6BB0}" dt="2020-05-05T13:21:49.819" v="774" actId="165"/>
          <ac:picMkLst>
            <pc:docMk/>
            <pc:sldMk cId="4281023076" sldId="297"/>
            <ac:picMk id="9" creationId="{62BD7D1B-68DB-4CEE-8D55-99E4D6E07A8B}"/>
          </ac:picMkLst>
        </pc:picChg>
        <pc:picChg chg="add mod">
          <ac:chgData name="King, Danyel J (DEC)" userId="11aed5b0-fd90-4f85-9151-8b2e0e115d3e" providerId="ADAL" clId="{B8835355-87C4-404D-A842-70367AEF6BB0}" dt="2020-05-05T13:31:10.549" v="979" actId="1076"/>
          <ac:picMkLst>
            <pc:docMk/>
            <pc:sldMk cId="4281023076" sldId="297"/>
            <ac:picMk id="12" creationId="{3A25885F-1FFF-4488-922E-0CFDC139C177}"/>
          </ac:picMkLst>
        </pc:picChg>
        <pc:picChg chg="add mod">
          <ac:chgData name="King, Danyel J (DEC)" userId="11aed5b0-fd90-4f85-9151-8b2e0e115d3e" providerId="ADAL" clId="{B8835355-87C4-404D-A842-70367AEF6BB0}" dt="2020-05-05T13:30:54.855" v="975" actId="1076"/>
          <ac:picMkLst>
            <pc:docMk/>
            <pc:sldMk cId="4281023076" sldId="297"/>
            <ac:picMk id="13" creationId="{00B0D390-6CC8-4C8A-83E3-553FA223B21F}"/>
          </ac:picMkLst>
        </pc:picChg>
        <pc:picChg chg="add mod">
          <ac:chgData name="King, Danyel J (DEC)" userId="11aed5b0-fd90-4f85-9151-8b2e0e115d3e" providerId="ADAL" clId="{B8835355-87C4-404D-A842-70367AEF6BB0}" dt="2020-05-05T13:31:03.418" v="977" actId="1076"/>
          <ac:picMkLst>
            <pc:docMk/>
            <pc:sldMk cId="4281023076" sldId="297"/>
            <ac:picMk id="14" creationId="{4FBB631E-91C5-45B5-83D0-063C2C80C537}"/>
          </ac:picMkLst>
        </pc:picChg>
      </pc:sldChg>
      <pc:sldChg chg="delSp modSp add del">
        <pc:chgData name="King, Danyel J (DEC)" userId="11aed5b0-fd90-4f85-9151-8b2e0e115d3e" providerId="ADAL" clId="{B8835355-87C4-404D-A842-70367AEF6BB0}" dt="2020-05-05T17:30:08.801" v="3042" actId="2696"/>
        <pc:sldMkLst>
          <pc:docMk/>
          <pc:sldMk cId="3327518819" sldId="298"/>
        </pc:sldMkLst>
        <pc:spChg chg="mod">
          <ac:chgData name="King, Danyel J (DEC)" userId="11aed5b0-fd90-4f85-9151-8b2e0e115d3e" providerId="ADAL" clId="{B8835355-87C4-404D-A842-70367AEF6BB0}" dt="2020-05-05T14:49:59.115" v="1242" actId="20577"/>
          <ac:spMkLst>
            <pc:docMk/>
            <pc:sldMk cId="3327518819" sldId="298"/>
            <ac:spMk id="2" creationId="{9400C1B5-0883-43D3-B2C1-7A27898AED54}"/>
          </ac:spMkLst>
        </pc:spChg>
        <pc:spChg chg="mod">
          <ac:chgData name="King, Danyel J (DEC)" userId="11aed5b0-fd90-4f85-9151-8b2e0e115d3e" providerId="ADAL" clId="{B8835355-87C4-404D-A842-70367AEF6BB0}" dt="2020-05-05T15:03:39.654" v="1476" actId="14100"/>
          <ac:spMkLst>
            <pc:docMk/>
            <pc:sldMk cId="3327518819" sldId="298"/>
            <ac:spMk id="3" creationId="{6B765396-1067-4031-8C1B-BFA909A79129}"/>
          </ac:spMkLst>
        </pc:spChg>
        <pc:spChg chg="del">
          <ac:chgData name="King, Danyel J (DEC)" userId="11aed5b0-fd90-4f85-9151-8b2e0e115d3e" providerId="ADAL" clId="{B8835355-87C4-404D-A842-70367AEF6BB0}" dt="2020-05-05T14:50:03.724" v="1243" actId="478"/>
          <ac:spMkLst>
            <pc:docMk/>
            <pc:sldMk cId="3327518819" sldId="298"/>
            <ac:spMk id="4" creationId="{38EA81F2-516F-4FD4-AAD9-F0AC73D3351E}"/>
          </ac:spMkLst>
        </pc:spChg>
      </pc:sldChg>
      <pc:sldChg chg="addSp delSp modSp add del ord">
        <pc:chgData name="King, Danyel J (DEC)" userId="11aed5b0-fd90-4f85-9151-8b2e0e115d3e" providerId="ADAL" clId="{B8835355-87C4-404D-A842-70367AEF6BB0}" dt="2020-05-05T16:58:34.606" v="1895" actId="2696"/>
        <pc:sldMkLst>
          <pc:docMk/>
          <pc:sldMk cId="48387667" sldId="299"/>
        </pc:sldMkLst>
        <pc:spChg chg="mod">
          <ac:chgData name="King, Danyel J (DEC)" userId="11aed5b0-fd90-4f85-9151-8b2e0e115d3e" providerId="ADAL" clId="{B8835355-87C4-404D-A842-70367AEF6BB0}" dt="2020-05-05T14:55:33.894" v="1433" actId="1076"/>
          <ac:spMkLst>
            <pc:docMk/>
            <pc:sldMk cId="48387667" sldId="299"/>
            <ac:spMk id="2" creationId="{071D5DE4-9154-44F4-918B-CEBFAAFF5737}"/>
          </ac:spMkLst>
        </pc:spChg>
        <pc:spChg chg="del mod">
          <ac:chgData name="King, Danyel J (DEC)" userId="11aed5b0-fd90-4f85-9151-8b2e0e115d3e" providerId="ADAL" clId="{B8835355-87C4-404D-A842-70367AEF6BB0}" dt="2020-05-05T14:55:26.846" v="1431" actId="478"/>
          <ac:spMkLst>
            <pc:docMk/>
            <pc:sldMk cId="48387667" sldId="299"/>
            <ac:spMk id="3" creationId="{81B6A219-F837-4A29-9524-7411C9A5CD1C}"/>
          </ac:spMkLst>
        </pc:spChg>
        <pc:spChg chg="del">
          <ac:chgData name="King, Danyel J (DEC)" userId="11aed5b0-fd90-4f85-9151-8b2e0e115d3e" providerId="ADAL" clId="{B8835355-87C4-404D-A842-70367AEF6BB0}" dt="2020-05-05T14:50:13.499" v="1244" actId="478"/>
          <ac:spMkLst>
            <pc:docMk/>
            <pc:sldMk cId="48387667" sldId="299"/>
            <ac:spMk id="4" creationId="{285C4E3D-D36D-4AAB-9B28-9396BCB066C9}"/>
          </ac:spMkLst>
        </pc:spChg>
        <pc:spChg chg="add del mod">
          <ac:chgData name="King, Danyel J (DEC)" userId="11aed5b0-fd90-4f85-9151-8b2e0e115d3e" providerId="ADAL" clId="{B8835355-87C4-404D-A842-70367AEF6BB0}" dt="2020-05-05T14:55:29.667" v="1432" actId="478"/>
          <ac:spMkLst>
            <pc:docMk/>
            <pc:sldMk cId="48387667" sldId="299"/>
            <ac:spMk id="8" creationId="{F9E041C6-6BB2-4802-B424-C10CC1A1CA2C}"/>
          </ac:spMkLst>
        </pc:spChg>
        <pc:spChg chg="del mod topLvl">
          <ac:chgData name="King, Danyel J (DEC)" userId="11aed5b0-fd90-4f85-9151-8b2e0e115d3e" providerId="ADAL" clId="{B8835355-87C4-404D-A842-70367AEF6BB0}" dt="2020-05-05T16:06:09.153" v="1812" actId="478"/>
          <ac:spMkLst>
            <pc:docMk/>
            <pc:sldMk cId="48387667" sldId="299"/>
            <ac:spMk id="10" creationId="{DD1E0A1F-3A8F-41CF-B1B5-35E4210A6CE7}"/>
          </ac:spMkLst>
        </pc:spChg>
        <pc:spChg chg="del mod topLvl">
          <ac:chgData name="King, Danyel J (DEC)" userId="11aed5b0-fd90-4f85-9151-8b2e0e115d3e" providerId="ADAL" clId="{B8835355-87C4-404D-A842-70367AEF6BB0}" dt="2020-05-05T16:06:09.153" v="1812" actId="478"/>
          <ac:spMkLst>
            <pc:docMk/>
            <pc:sldMk cId="48387667" sldId="299"/>
            <ac:spMk id="11" creationId="{6177DC79-A507-4E89-82D3-607F94E70811}"/>
          </ac:spMkLst>
        </pc:spChg>
        <pc:spChg chg="del mod topLvl">
          <ac:chgData name="King, Danyel J (DEC)" userId="11aed5b0-fd90-4f85-9151-8b2e0e115d3e" providerId="ADAL" clId="{B8835355-87C4-404D-A842-70367AEF6BB0}" dt="2020-05-05T16:06:09.153" v="1812" actId="478"/>
          <ac:spMkLst>
            <pc:docMk/>
            <pc:sldMk cId="48387667" sldId="299"/>
            <ac:spMk id="12" creationId="{571FD0BF-D5ED-4019-B0EF-A6B99A4AE2E8}"/>
          </ac:spMkLst>
        </pc:spChg>
        <pc:spChg chg="del mod topLvl">
          <ac:chgData name="King, Danyel J (DEC)" userId="11aed5b0-fd90-4f85-9151-8b2e0e115d3e" providerId="ADAL" clId="{B8835355-87C4-404D-A842-70367AEF6BB0}" dt="2020-05-05T16:06:09.153" v="1812" actId="478"/>
          <ac:spMkLst>
            <pc:docMk/>
            <pc:sldMk cId="48387667" sldId="299"/>
            <ac:spMk id="13" creationId="{28E72666-2315-470C-957B-EB919C195E00}"/>
          </ac:spMkLst>
        </pc:spChg>
        <pc:spChg chg="del mod topLvl">
          <ac:chgData name="King, Danyel J (DEC)" userId="11aed5b0-fd90-4f85-9151-8b2e0e115d3e" providerId="ADAL" clId="{B8835355-87C4-404D-A842-70367AEF6BB0}" dt="2020-05-05T16:06:09.153" v="1812" actId="478"/>
          <ac:spMkLst>
            <pc:docMk/>
            <pc:sldMk cId="48387667" sldId="299"/>
            <ac:spMk id="14" creationId="{C8DD4FB6-E04D-470E-8E23-33A5914D63FB}"/>
          </ac:spMkLst>
        </pc:spChg>
        <pc:spChg chg="del mod topLvl">
          <ac:chgData name="King, Danyel J (DEC)" userId="11aed5b0-fd90-4f85-9151-8b2e0e115d3e" providerId="ADAL" clId="{B8835355-87C4-404D-A842-70367AEF6BB0}" dt="2020-05-05T16:06:09.153" v="1812" actId="478"/>
          <ac:spMkLst>
            <pc:docMk/>
            <pc:sldMk cId="48387667" sldId="299"/>
            <ac:spMk id="15" creationId="{8C18EF1E-E5F0-4A91-82B4-7D1C45B6899B}"/>
          </ac:spMkLst>
        </pc:spChg>
        <pc:spChg chg="del mod topLvl">
          <ac:chgData name="King, Danyel J (DEC)" userId="11aed5b0-fd90-4f85-9151-8b2e0e115d3e" providerId="ADAL" clId="{B8835355-87C4-404D-A842-70367AEF6BB0}" dt="2020-05-05T16:06:09.153" v="1812" actId="478"/>
          <ac:spMkLst>
            <pc:docMk/>
            <pc:sldMk cId="48387667" sldId="299"/>
            <ac:spMk id="16" creationId="{C2921472-2005-417B-949B-3BE185E97D95}"/>
          </ac:spMkLst>
        </pc:spChg>
        <pc:spChg chg="del mod topLvl">
          <ac:chgData name="King, Danyel J (DEC)" userId="11aed5b0-fd90-4f85-9151-8b2e0e115d3e" providerId="ADAL" clId="{B8835355-87C4-404D-A842-70367AEF6BB0}" dt="2020-05-05T16:06:09.153" v="1812" actId="478"/>
          <ac:spMkLst>
            <pc:docMk/>
            <pc:sldMk cId="48387667" sldId="299"/>
            <ac:spMk id="17" creationId="{4A6E0480-63B5-47E8-946A-057556F31B31}"/>
          </ac:spMkLst>
        </pc:spChg>
        <pc:spChg chg="del mod topLvl">
          <ac:chgData name="King, Danyel J (DEC)" userId="11aed5b0-fd90-4f85-9151-8b2e0e115d3e" providerId="ADAL" clId="{B8835355-87C4-404D-A842-70367AEF6BB0}" dt="2020-05-05T16:06:09.153" v="1812" actId="478"/>
          <ac:spMkLst>
            <pc:docMk/>
            <pc:sldMk cId="48387667" sldId="299"/>
            <ac:spMk id="18" creationId="{68919087-9BDB-47F7-821F-0B91D970CB3D}"/>
          </ac:spMkLst>
        </pc:spChg>
        <pc:spChg chg="del mod topLvl">
          <ac:chgData name="King, Danyel J (DEC)" userId="11aed5b0-fd90-4f85-9151-8b2e0e115d3e" providerId="ADAL" clId="{B8835355-87C4-404D-A842-70367AEF6BB0}" dt="2020-05-05T16:06:09.153" v="1812" actId="478"/>
          <ac:spMkLst>
            <pc:docMk/>
            <pc:sldMk cId="48387667" sldId="299"/>
            <ac:spMk id="19" creationId="{52F05360-901E-4A77-BD49-77067249FFAE}"/>
          </ac:spMkLst>
        </pc:spChg>
        <pc:spChg chg="del mod topLvl">
          <ac:chgData name="King, Danyel J (DEC)" userId="11aed5b0-fd90-4f85-9151-8b2e0e115d3e" providerId="ADAL" clId="{B8835355-87C4-404D-A842-70367AEF6BB0}" dt="2020-05-05T16:06:09.153" v="1812" actId="478"/>
          <ac:spMkLst>
            <pc:docMk/>
            <pc:sldMk cId="48387667" sldId="299"/>
            <ac:spMk id="20" creationId="{D77E8F43-8BBE-4B0F-9180-9B9C777E3659}"/>
          </ac:spMkLst>
        </pc:spChg>
        <pc:spChg chg="del mod topLvl">
          <ac:chgData name="King, Danyel J (DEC)" userId="11aed5b0-fd90-4f85-9151-8b2e0e115d3e" providerId="ADAL" clId="{B8835355-87C4-404D-A842-70367AEF6BB0}" dt="2020-05-05T16:06:09.153" v="1812" actId="478"/>
          <ac:spMkLst>
            <pc:docMk/>
            <pc:sldMk cId="48387667" sldId="299"/>
            <ac:spMk id="21" creationId="{5A3BCE94-FE5E-4CF3-A65F-0E5E0183AF32}"/>
          </ac:spMkLst>
        </pc:spChg>
        <pc:spChg chg="add del mod">
          <ac:chgData name="King, Danyel J (DEC)" userId="11aed5b0-fd90-4f85-9151-8b2e0e115d3e" providerId="ADAL" clId="{B8835355-87C4-404D-A842-70367AEF6BB0}" dt="2020-05-05T16:01:55.610" v="1749" actId="478"/>
          <ac:spMkLst>
            <pc:docMk/>
            <pc:sldMk cId="48387667" sldId="299"/>
            <ac:spMk id="22" creationId="{A2A45861-9C38-4531-9A93-BF03CE93D80B}"/>
          </ac:spMkLst>
        </pc:spChg>
        <pc:spChg chg="add del mod">
          <ac:chgData name="King, Danyel J (DEC)" userId="11aed5b0-fd90-4f85-9151-8b2e0e115d3e" providerId="ADAL" clId="{B8835355-87C4-404D-A842-70367AEF6BB0}" dt="2020-05-05T16:01:55.610" v="1749" actId="478"/>
          <ac:spMkLst>
            <pc:docMk/>
            <pc:sldMk cId="48387667" sldId="299"/>
            <ac:spMk id="23" creationId="{632856A8-5BD4-4065-A3F9-F54D9A944989}"/>
          </ac:spMkLst>
        </pc:spChg>
        <pc:spChg chg="add del mod">
          <ac:chgData name="King, Danyel J (DEC)" userId="11aed5b0-fd90-4f85-9151-8b2e0e115d3e" providerId="ADAL" clId="{B8835355-87C4-404D-A842-70367AEF6BB0}" dt="2020-05-05T16:01:55.610" v="1749" actId="478"/>
          <ac:spMkLst>
            <pc:docMk/>
            <pc:sldMk cId="48387667" sldId="299"/>
            <ac:spMk id="24" creationId="{2860DA98-3D1D-43E9-84DA-9401CBA7EC59}"/>
          </ac:spMkLst>
        </pc:spChg>
        <pc:spChg chg="add del mod">
          <ac:chgData name="King, Danyel J (DEC)" userId="11aed5b0-fd90-4f85-9151-8b2e0e115d3e" providerId="ADAL" clId="{B8835355-87C4-404D-A842-70367AEF6BB0}" dt="2020-05-05T16:01:55.610" v="1749" actId="478"/>
          <ac:spMkLst>
            <pc:docMk/>
            <pc:sldMk cId="48387667" sldId="299"/>
            <ac:spMk id="25" creationId="{433204C3-0EF9-4549-820C-8664DF4A18D0}"/>
          </ac:spMkLst>
        </pc:spChg>
        <pc:spChg chg="add del mod">
          <ac:chgData name="King, Danyel J (DEC)" userId="11aed5b0-fd90-4f85-9151-8b2e0e115d3e" providerId="ADAL" clId="{B8835355-87C4-404D-A842-70367AEF6BB0}" dt="2020-05-05T16:01:55.610" v="1749" actId="478"/>
          <ac:spMkLst>
            <pc:docMk/>
            <pc:sldMk cId="48387667" sldId="299"/>
            <ac:spMk id="26" creationId="{1AA0796E-8B88-4CC1-9949-7BD29E2874A1}"/>
          </ac:spMkLst>
        </pc:spChg>
        <pc:spChg chg="add del mod">
          <ac:chgData name="King, Danyel J (DEC)" userId="11aed5b0-fd90-4f85-9151-8b2e0e115d3e" providerId="ADAL" clId="{B8835355-87C4-404D-A842-70367AEF6BB0}" dt="2020-05-05T16:01:55.610" v="1749" actId="478"/>
          <ac:spMkLst>
            <pc:docMk/>
            <pc:sldMk cId="48387667" sldId="299"/>
            <ac:spMk id="27" creationId="{43AAE742-22D3-496E-A503-9D3542BE4C23}"/>
          </ac:spMkLst>
        </pc:spChg>
        <pc:grpChg chg="del mod">
          <ac:chgData name="King, Danyel J (DEC)" userId="11aed5b0-fd90-4f85-9151-8b2e0e115d3e" providerId="ADAL" clId="{B8835355-87C4-404D-A842-70367AEF6BB0}" dt="2020-05-05T15:44:22.454" v="1696" actId="165"/>
          <ac:grpSpMkLst>
            <pc:docMk/>
            <pc:sldMk cId="48387667" sldId="299"/>
            <ac:grpSpMk id="9" creationId="{417B957E-A551-49EA-A46C-05EE6B5D2B5D}"/>
          </ac:grpSpMkLst>
        </pc:grpChg>
        <pc:graphicFrameChg chg="add del mod">
          <ac:chgData name="King, Danyel J (DEC)" userId="11aed5b0-fd90-4f85-9151-8b2e0e115d3e" providerId="ADAL" clId="{B8835355-87C4-404D-A842-70367AEF6BB0}" dt="2020-05-05T14:51:18.626" v="1270" actId="478"/>
          <ac:graphicFrameMkLst>
            <pc:docMk/>
            <pc:sldMk cId="48387667" sldId="299"/>
            <ac:graphicFrameMk id="5" creationId="{44FEB44D-EE59-41D3-9080-4614A281614E}"/>
          </ac:graphicFrameMkLst>
        </pc:graphicFrameChg>
        <pc:graphicFrameChg chg="add del mod">
          <ac:chgData name="King, Danyel J (DEC)" userId="11aed5b0-fd90-4f85-9151-8b2e0e115d3e" providerId="ADAL" clId="{B8835355-87C4-404D-A842-70367AEF6BB0}" dt="2020-05-05T15:44:16.691" v="1695" actId="18245"/>
          <ac:graphicFrameMkLst>
            <pc:docMk/>
            <pc:sldMk cId="48387667" sldId="299"/>
            <ac:graphicFrameMk id="6" creationId="{C7F88757-7FD3-4F2C-8E4A-BF17C7B9FD55}"/>
          </ac:graphicFrameMkLst>
        </pc:graphicFrameChg>
      </pc:sldChg>
      <pc:sldChg chg="add del">
        <pc:chgData name="King, Danyel J (DEC)" userId="11aed5b0-fd90-4f85-9151-8b2e0e115d3e" providerId="ADAL" clId="{B8835355-87C4-404D-A842-70367AEF6BB0}" dt="2020-05-05T14:58:32.137" v="1445" actId="2696"/>
        <pc:sldMkLst>
          <pc:docMk/>
          <pc:sldMk cId="2543385797" sldId="300"/>
        </pc:sldMkLst>
      </pc:sldChg>
      <pc:sldChg chg="addSp modSp add">
        <pc:chgData name="King, Danyel J (DEC)" userId="11aed5b0-fd90-4f85-9151-8b2e0e115d3e" providerId="ADAL" clId="{B8835355-87C4-404D-A842-70367AEF6BB0}" dt="2020-05-05T17:41:10.001" v="3558" actId="20577"/>
        <pc:sldMkLst>
          <pc:docMk/>
          <pc:sldMk cId="4207296631" sldId="301"/>
        </pc:sldMkLst>
        <pc:spChg chg="mod">
          <ac:chgData name="King, Danyel J (DEC)" userId="11aed5b0-fd90-4f85-9151-8b2e0e115d3e" providerId="ADAL" clId="{B8835355-87C4-404D-A842-70367AEF6BB0}" dt="2020-05-05T17:33:46.063" v="3049" actId="1076"/>
          <ac:spMkLst>
            <pc:docMk/>
            <pc:sldMk cId="4207296631" sldId="301"/>
            <ac:spMk id="2" creationId="{6906500D-1635-485B-8903-C1B1BE123E38}"/>
          </ac:spMkLst>
        </pc:spChg>
        <pc:spChg chg="mod">
          <ac:chgData name="King, Danyel J (DEC)" userId="11aed5b0-fd90-4f85-9151-8b2e0e115d3e" providerId="ADAL" clId="{B8835355-87C4-404D-A842-70367AEF6BB0}" dt="2020-05-05T17:41:10.001" v="3558" actId="20577"/>
          <ac:spMkLst>
            <pc:docMk/>
            <pc:sldMk cId="4207296631" sldId="301"/>
            <ac:spMk id="3" creationId="{F7DF3047-9239-48C0-88E5-C6529BF3439B}"/>
          </ac:spMkLst>
        </pc:spChg>
        <pc:spChg chg="mod">
          <ac:chgData name="King, Danyel J (DEC)" userId="11aed5b0-fd90-4f85-9151-8b2e0e115d3e" providerId="ADAL" clId="{B8835355-87C4-404D-A842-70367AEF6BB0}" dt="2020-05-05T17:34:29.929" v="3054" actId="1076"/>
          <ac:spMkLst>
            <pc:docMk/>
            <pc:sldMk cId="4207296631" sldId="301"/>
            <ac:spMk id="6" creationId="{A9EC073E-571F-408A-89F0-E60E677B6B5A}"/>
          </ac:spMkLst>
        </pc:spChg>
        <pc:spChg chg="mod">
          <ac:chgData name="King, Danyel J (DEC)" userId="11aed5b0-fd90-4f85-9151-8b2e0e115d3e" providerId="ADAL" clId="{B8835355-87C4-404D-A842-70367AEF6BB0}" dt="2020-05-05T17:34:33.351" v="3055" actId="1076"/>
          <ac:spMkLst>
            <pc:docMk/>
            <pc:sldMk cId="4207296631" sldId="301"/>
            <ac:spMk id="7" creationId="{496E21B0-D948-4D6D-A9CB-6F8FF873427A}"/>
          </ac:spMkLst>
        </pc:spChg>
        <pc:spChg chg="mod">
          <ac:chgData name="King, Danyel J (DEC)" userId="11aed5b0-fd90-4f85-9151-8b2e0e115d3e" providerId="ADAL" clId="{B8835355-87C4-404D-A842-70367AEF6BB0}" dt="2020-05-05T17:34:57.953" v="3057" actId="1076"/>
          <ac:spMkLst>
            <pc:docMk/>
            <pc:sldMk cId="4207296631" sldId="301"/>
            <ac:spMk id="8" creationId="{ED38AD23-4197-48C5-AB81-57E9251D2556}"/>
          </ac:spMkLst>
        </pc:spChg>
        <pc:spChg chg="mod">
          <ac:chgData name="King, Danyel J (DEC)" userId="11aed5b0-fd90-4f85-9151-8b2e0e115d3e" providerId="ADAL" clId="{B8835355-87C4-404D-A842-70367AEF6BB0}" dt="2020-05-05T17:34:29.929" v="3054" actId="1076"/>
          <ac:spMkLst>
            <pc:docMk/>
            <pc:sldMk cId="4207296631" sldId="301"/>
            <ac:spMk id="9" creationId="{6DDFC207-9457-4FB3-9143-C6BD6D28776C}"/>
          </ac:spMkLst>
        </pc:spChg>
        <pc:spChg chg="mod">
          <ac:chgData name="King, Danyel J (DEC)" userId="11aed5b0-fd90-4f85-9151-8b2e0e115d3e" providerId="ADAL" clId="{B8835355-87C4-404D-A842-70367AEF6BB0}" dt="2020-05-05T17:35:02.141" v="3058" actId="1076"/>
          <ac:spMkLst>
            <pc:docMk/>
            <pc:sldMk cId="4207296631" sldId="301"/>
            <ac:spMk id="10" creationId="{F187F950-328B-49F4-8258-B4B0E886765E}"/>
          </ac:spMkLst>
        </pc:spChg>
        <pc:grpChg chg="add mod">
          <ac:chgData name="King, Danyel J (DEC)" userId="11aed5b0-fd90-4f85-9151-8b2e0e115d3e" providerId="ADAL" clId="{B8835355-87C4-404D-A842-70367AEF6BB0}" dt="2020-05-05T17:36:07.615" v="3069" actId="1076"/>
          <ac:grpSpMkLst>
            <pc:docMk/>
            <pc:sldMk cId="4207296631" sldId="301"/>
            <ac:grpSpMk id="4" creationId="{616F85E8-3790-47CB-B95C-967C337EAAAA}"/>
          </ac:grpSpMkLst>
        </pc:grpChg>
        <pc:graphicFrameChg chg="mod">
          <ac:chgData name="King, Danyel J (DEC)" userId="11aed5b0-fd90-4f85-9151-8b2e0e115d3e" providerId="ADAL" clId="{B8835355-87C4-404D-A842-70367AEF6BB0}" dt="2020-05-05T17:40:17.532" v="3388" actId="20577"/>
          <ac:graphicFrameMkLst>
            <pc:docMk/>
            <pc:sldMk cId="4207296631" sldId="301"/>
            <ac:graphicFrameMk id="5" creationId="{A2E29D32-1AC5-4E4D-8791-C688A8CAF0B0}"/>
          </ac:graphicFrameMkLst>
        </pc:graphicFrameChg>
      </pc:sldChg>
      <pc:sldChg chg="addSp delSp modSp add">
        <pc:chgData name="King, Danyel J (DEC)" userId="11aed5b0-fd90-4f85-9151-8b2e0e115d3e" providerId="ADAL" clId="{B8835355-87C4-404D-A842-70367AEF6BB0}" dt="2020-05-05T19:11:54.132" v="4679" actId="478"/>
        <pc:sldMkLst>
          <pc:docMk/>
          <pc:sldMk cId="2010511278" sldId="302"/>
        </pc:sldMkLst>
        <pc:spChg chg="mod">
          <ac:chgData name="King, Danyel J (DEC)" userId="11aed5b0-fd90-4f85-9151-8b2e0e115d3e" providerId="ADAL" clId="{B8835355-87C4-404D-A842-70367AEF6BB0}" dt="2020-05-05T15:04:07.330" v="1533" actId="20577"/>
          <ac:spMkLst>
            <pc:docMk/>
            <pc:sldMk cId="2010511278" sldId="302"/>
            <ac:spMk id="2" creationId="{BD924EE1-9A8A-404E-ACCB-1D17AF939406}"/>
          </ac:spMkLst>
        </pc:spChg>
        <pc:spChg chg="mod">
          <ac:chgData name="King, Danyel J (DEC)" userId="11aed5b0-fd90-4f85-9151-8b2e0e115d3e" providerId="ADAL" clId="{B8835355-87C4-404D-A842-70367AEF6BB0}" dt="2020-05-05T18:28:20.442" v="4028" actId="20577"/>
          <ac:spMkLst>
            <pc:docMk/>
            <pc:sldMk cId="2010511278" sldId="302"/>
            <ac:spMk id="3" creationId="{A129283E-6741-443F-89DB-DF6A9B1460F1}"/>
          </ac:spMkLst>
        </pc:spChg>
        <pc:spChg chg="add del mod topLvl">
          <ac:chgData name="King, Danyel J (DEC)" userId="11aed5b0-fd90-4f85-9151-8b2e0e115d3e" providerId="ADAL" clId="{B8835355-87C4-404D-A842-70367AEF6BB0}" dt="2020-05-05T19:11:54.132" v="4679" actId="478"/>
          <ac:spMkLst>
            <pc:docMk/>
            <pc:sldMk cId="2010511278" sldId="302"/>
            <ac:spMk id="6" creationId="{F6FDDF8C-2C6D-4816-9B01-85CDBD7AD815}"/>
          </ac:spMkLst>
        </pc:spChg>
        <pc:spChg chg="add del mod topLvl">
          <ac:chgData name="King, Danyel J (DEC)" userId="11aed5b0-fd90-4f85-9151-8b2e0e115d3e" providerId="ADAL" clId="{B8835355-87C4-404D-A842-70367AEF6BB0}" dt="2020-05-05T19:11:51.531" v="4678" actId="478"/>
          <ac:spMkLst>
            <pc:docMk/>
            <pc:sldMk cId="2010511278" sldId="302"/>
            <ac:spMk id="7" creationId="{79AF3E8B-C143-4E89-8B1B-3462C28B317D}"/>
          </ac:spMkLst>
        </pc:spChg>
        <pc:grpChg chg="add del mod">
          <ac:chgData name="King, Danyel J (DEC)" userId="11aed5b0-fd90-4f85-9151-8b2e0e115d3e" providerId="ADAL" clId="{B8835355-87C4-404D-A842-70367AEF6BB0}" dt="2020-05-05T18:53:34.994" v="4605" actId="165"/>
          <ac:grpSpMkLst>
            <pc:docMk/>
            <pc:sldMk cId="2010511278" sldId="302"/>
            <ac:grpSpMk id="8" creationId="{3257C605-7946-41E2-A101-74E9A247EB9E}"/>
          </ac:grpSpMkLst>
        </pc:grpChg>
        <pc:graphicFrameChg chg="add del mod">
          <ac:chgData name="King, Danyel J (DEC)" userId="11aed5b0-fd90-4f85-9151-8b2e0e115d3e" providerId="ADAL" clId="{B8835355-87C4-404D-A842-70367AEF6BB0}" dt="2020-05-05T18:29:28.158" v="4031" actId="478"/>
          <ac:graphicFrameMkLst>
            <pc:docMk/>
            <pc:sldMk cId="2010511278" sldId="302"/>
            <ac:graphicFrameMk id="4" creationId="{355390F3-CA30-4F68-9E97-362130D6D924}"/>
          </ac:graphicFrameMkLst>
        </pc:graphicFrameChg>
        <pc:graphicFrameChg chg="add mod topLvl">
          <ac:chgData name="King, Danyel J (DEC)" userId="11aed5b0-fd90-4f85-9151-8b2e0e115d3e" providerId="ADAL" clId="{B8835355-87C4-404D-A842-70367AEF6BB0}" dt="2020-05-05T18:53:34.994" v="4605" actId="165"/>
          <ac:graphicFrameMkLst>
            <pc:docMk/>
            <pc:sldMk cId="2010511278" sldId="302"/>
            <ac:graphicFrameMk id="5" creationId="{C7FBC759-6312-4AC5-9D62-D2D070EC23B1}"/>
          </ac:graphicFrameMkLst>
        </pc:graphicFrameChg>
      </pc:sldChg>
      <pc:sldChg chg="add del">
        <pc:chgData name="King, Danyel J (DEC)" userId="11aed5b0-fd90-4f85-9151-8b2e0e115d3e" providerId="ADAL" clId="{B8835355-87C4-404D-A842-70367AEF6BB0}" dt="2020-05-05T15:03:30.691" v="1475" actId="2696"/>
        <pc:sldMkLst>
          <pc:docMk/>
          <pc:sldMk cId="3164055282" sldId="302"/>
        </pc:sldMkLst>
      </pc:sldChg>
      <pc:sldChg chg="addSp delSp modSp add">
        <pc:chgData name="King, Danyel J (DEC)" userId="11aed5b0-fd90-4f85-9151-8b2e0e115d3e" providerId="ADAL" clId="{B8835355-87C4-404D-A842-70367AEF6BB0}" dt="2020-05-05T19:11:56.048" v="4680" actId="478"/>
        <pc:sldMkLst>
          <pc:docMk/>
          <pc:sldMk cId="1770271492" sldId="303"/>
        </pc:sldMkLst>
        <pc:spChg chg="mod">
          <ac:chgData name="King, Danyel J (DEC)" userId="11aed5b0-fd90-4f85-9151-8b2e0e115d3e" providerId="ADAL" clId="{B8835355-87C4-404D-A842-70367AEF6BB0}" dt="2020-05-05T15:04:17.427" v="1548" actId="20577"/>
          <ac:spMkLst>
            <pc:docMk/>
            <pc:sldMk cId="1770271492" sldId="303"/>
            <ac:spMk id="2" creationId="{A3A4A680-A1E0-4EDB-A07A-CCA9ADFA148A}"/>
          </ac:spMkLst>
        </pc:spChg>
        <pc:spChg chg="mod">
          <ac:chgData name="King, Danyel J (DEC)" userId="11aed5b0-fd90-4f85-9151-8b2e0e115d3e" providerId="ADAL" clId="{B8835355-87C4-404D-A842-70367AEF6BB0}" dt="2020-05-05T17:50:20.574" v="3611"/>
          <ac:spMkLst>
            <pc:docMk/>
            <pc:sldMk cId="1770271492" sldId="303"/>
            <ac:spMk id="3" creationId="{DCB2C3ED-3B30-42D4-9011-53F8B61A3369}"/>
          </ac:spMkLst>
        </pc:spChg>
        <pc:spChg chg="add del mod">
          <ac:chgData name="King, Danyel J (DEC)" userId="11aed5b0-fd90-4f85-9151-8b2e0e115d3e" providerId="ADAL" clId="{B8835355-87C4-404D-A842-70367AEF6BB0}" dt="2020-05-05T18:34:20.677" v="4111" actId="478"/>
          <ac:spMkLst>
            <pc:docMk/>
            <pc:sldMk cId="1770271492" sldId="303"/>
            <ac:spMk id="4" creationId="{AA1F28D1-030B-461A-AA17-CD25AB1BA4ED}"/>
          </ac:spMkLst>
        </pc:spChg>
        <pc:spChg chg="add del">
          <ac:chgData name="King, Danyel J (DEC)" userId="11aed5b0-fd90-4f85-9151-8b2e0e115d3e" providerId="ADAL" clId="{B8835355-87C4-404D-A842-70367AEF6BB0}" dt="2020-05-05T18:56:41.922" v="4656" actId="478"/>
          <ac:spMkLst>
            <pc:docMk/>
            <pc:sldMk cId="1770271492" sldId="303"/>
            <ac:spMk id="6" creationId="{01269768-987B-447B-9689-E35AD9CD569E}"/>
          </ac:spMkLst>
        </pc:spChg>
        <pc:spChg chg="add del">
          <ac:chgData name="King, Danyel J (DEC)" userId="11aed5b0-fd90-4f85-9151-8b2e0e115d3e" providerId="ADAL" clId="{B8835355-87C4-404D-A842-70367AEF6BB0}" dt="2020-05-05T18:56:41.922" v="4656" actId="478"/>
          <ac:spMkLst>
            <pc:docMk/>
            <pc:sldMk cId="1770271492" sldId="303"/>
            <ac:spMk id="7" creationId="{59990987-2BCD-4C26-828C-A2E421D2B96B}"/>
          </ac:spMkLst>
        </pc:spChg>
        <pc:spChg chg="add mod">
          <ac:chgData name="King, Danyel J (DEC)" userId="11aed5b0-fd90-4f85-9151-8b2e0e115d3e" providerId="ADAL" clId="{B8835355-87C4-404D-A842-70367AEF6BB0}" dt="2020-05-05T18:57:04.383" v="4658" actId="164"/>
          <ac:spMkLst>
            <pc:docMk/>
            <pc:sldMk cId="1770271492" sldId="303"/>
            <ac:spMk id="8" creationId="{3557A7B9-C8F9-4AC9-B4F2-4AA892C026E8}"/>
          </ac:spMkLst>
        </pc:spChg>
        <pc:spChg chg="add mod">
          <ac:chgData name="King, Danyel J (DEC)" userId="11aed5b0-fd90-4f85-9151-8b2e0e115d3e" providerId="ADAL" clId="{B8835355-87C4-404D-A842-70367AEF6BB0}" dt="2020-05-05T18:57:04.383" v="4658" actId="164"/>
          <ac:spMkLst>
            <pc:docMk/>
            <pc:sldMk cId="1770271492" sldId="303"/>
            <ac:spMk id="9" creationId="{EBB5B500-4915-48FC-8EEE-1CCE688E82BA}"/>
          </ac:spMkLst>
        </pc:spChg>
        <pc:grpChg chg="add del mod">
          <ac:chgData name="King, Danyel J (DEC)" userId="11aed5b0-fd90-4f85-9151-8b2e0e115d3e" providerId="ADAL" clId="{B8835355-87C4-404D-A842-70367AEF6BB0}" dt="2020-05-05T19:11:56.048" v="4680" actId="478"/>
          <ac:grpSpMkLst>
            <pc:docMk/>
            <pc:sldMk cId="1770271492" sldId="303"/>
            <ac:grpSpMk id="10" creationId="{DAED83C9-C880-49BF-BA8B-4898359F50F3}"/>
          </ac:grpSpMkLst>
        </pc:grpChg>
        <pc:graphicFrameChg chg="add mod">
          <ac:chgData name="King, Danyel J (DEC)" userId="11aed5b0-fd90-4f85-9151-8b2e0e115d3e" providerId="ADAL" clId="{B8835355-87C4-404D-A842-70367AEF6BB0}" dt="2020-05-05T18:54:16.702" v="4615" actId="1076"/>
          <ac:graphicFrameMkLst>
            <pc:docMk/>
            <pc:sldMk cId="1770271492" sldId="303"/>
            <ac:graphicFrameMk id="5" creationId="{56EC9D81-F2B8-4F80-B48C-D1882262C918}"/>
          </ac:graphicFrameMkLst>
        </pc:graphicFrameChg>
      </pc:sldChg>
      <pc:sldChg chg="addSp delSp modSp add">
        <pc:chgData name="King, Danyel J (DEC)" userId="11aed5b0-fd90-4f85-9151-8b2e0e115d3e" providerId="ADAL" clId="{B8835355-87C4-404D-A842-70367AEF6BB0}" dt="2020-05-05T19:12:01.434" v="4683" actId="478"/>
        <pc:sldMkLst>
          <pc:docMk/>
          <pc:sldMk cId="2937481033" sldId="304"/>
        </pc:sldMkLst>
        <pc:spChg chg="mod">
          <ac:chgData name="King, Danyel J (DEC)" userId="11aed5b0-fd90-4f85-9151-8b2e0e115d3e" providerId="ADAL" clId="{B8835355-87C4-404D-A842-70367AEF6BB0}" dt="2020-05-05T15:04:23.375" v="1559" actId="20577"/>
          <ac:spMkLst>
            <pc:docMk/>
            <pc:sldMk cId="2937481033" sldId="304"/>
            <ac:spMk id="2" creationId="{9FA3D9CD-E35C-4BA5-9C04-AEF3F2BAE117}"/>
          </ac:spMkLst>
        </pc:spChg>
        <pc:spChg chg="mod">
          <ac:chgData name="King, Danyel J (DEC)" userId="11aed5b0-fd90-4f85-9151-8b2e0e115d3e" providerId="ADAL" clId="{B8835355-87C4-404D-A842-70367AEF6BB0}" dt="2020-05-05T17:55:21.336" v="3722" actId="20577"/>
          <ac:spMkLst>
            <pc:docMk/>
            <pc:sldMk cId="2937481033" sldId="304"/>
            <ac:spMk id="3" creationId="{52A3766B-9A5A-43FC-A629-EDE34B77548E}"/>
          </ac:spMkLst>
        </pc:spChg>
        <pc:spChg chg="add del">
          <ac:chgData name="King, Danyel J (DEC)" userId="11aed5b0-fd90-4f85-9151-8b2e0e115d3e" providerId="ADAL" clId="{B8835355-87C4-404D-A842-70367AEF6BB0}" dt="2020-05-05T18:57:13.600" v="4662" actId="478"/>
          <ac:spMkLst>
            <pc:docMk/>
            <pc:sldMk cId="2937481033" sldId="304"/>
            <ac:spMk id="5" creationId="{C0943065-9F44-443C-BC17-B6E636333383}"/>
          </ac:spMkLst>
        </pc:spChg>
        <pc:spChg chg="add del">
          <ac:chgData name="King, Danyel J (DEC)" userId="11aed5b0-fd90-4f85-9151-8b2e0e115d3e" providerId="ADAL" clId="{B8835355-87C4-404D-A842-70367AEF6BB0}" dt="2020-05-05T18:57:11.449" v="4661" actId="478"/>
          <ac:spMkLst>
            <pc:docMk/>
            <pc:sldMk cId="2937481033" sldId="304"/>
            <ac:spMk id="6" creationId="{D174C360-BC57-44A3-B8A9-2BD70DBD6FDC}"/>
          </ac:spMkLst>
        </pc:spChg>
        <pc:spChg chg="del mod topLvl">
          <ac:chgData name="King, Danyel J (DEC)" userId="11aed5b0-fd90-4f85-9151-8b2e0e115d3e" providerId="ADAL" clId="{B8835355-87C4-404D-A842-70367AEF6BB0}" dt="2020-05-05T19:11:59.641" v="4682" actId="478"/>
          <ac:spMkLst>
            <pc:docMk/>
            <pc:sldMk cId="2937481033" sldId="304"/>
            <ac:spMk id="8" creationId="{36A4E682-1BAD-4163-90B0-E7BA48750D2A}"/>
          </ac:spMkLst>
        </pc:spChg>
        <pc:spChg chg="del topLvl">
          <ac:chgData name="King, Danyel J (DEC)" userId="11aed5b0-fd90-4f85-9151-8b2e0e115d3e" providerId="ADAL" clId="{B8835355-87C4-404D-A842-70367AEF6BB0}" dt="2020-05-05T19:12:01.434" v="4683" actId="478"/>
          <ac:spMkLst>
            <pc:docMk/>
            <pc:sldMk cId="2937481033" sldId="304"/>
            <ac:spMk id="9" creationId="{190E02C7-AD69-4DAA-A6B4-0F8318694CD4}"/>
          </ac:spMkLst>
        </pc:spChg>
        <pc:grpChg chg="add del mod">
          <ac:chgData name="King, Danyel J (DEC)" userId="11aed5b0-fd90-4f85-9151-8b2e0e115d3e" providerId="ADAL" clId="{B8835355-87C4-404D-A842-70367AEF6BB0}" dt="2020-05-05T19:11:59.641" v="4682" actId="478"/>
          <ac:grpSpMkLst>
            <pc:docMk/>
            <pc:sldMk cId="2937481033" sldId="304"/>
            <ac:grpSpMk id="7" creationId="{738964B4-DE60-4D33-978A-DAA31FC919A2}"/>
          </ac:grpSpMkLst>
        </pc:grpChg>
        <pc:graphicFrameChg chg="add mod">
          <ac:chgData name="King, Danyel J (DEC)" userId="11aed5b0-fd90-4f85-9151-8b2e0e115d3e" providerId="ADAL" clId="{B8835355-87C4-404D-A842-70367AEF6BB0}" dt="2020-05-05T18:54:50.435" v="4624" actId="1076"/>
          <ac:graphicFrameMkLst>
            <pc:docMk/>
            <pc:sldMk cId="2937481033" sldId="304"/>
            <ac:graphicFrameMk id="4" creationId="{150B934E-B1BB-457E-9B98-F38FD4F70A38}"/>
          </ac:graphicFrameMkLst>
        </pc:graphicFrameChg>
      </pc:sldChg>
      <pc:sldChg chg="addSp delSp modSp add">
        <pc:chgData name="King, Danyel J (DEC)" userId="11aed5b0-fd90-4f85-9151-8b2e0e115d3e" providerId="ADAL" clId="{B8835355-87C4-404D-A842-70367AEF6BB0}" dt="2020-05-05T19:12:06.066" v="4684" actId="478"/>
        <pc:sldMkLst>
          <pc:docMk/>
          <pc:sldMk cId="64508772" sldId="305"/>
        </pc:sldMkLst>
        <pc:spChg chg="mod">
          <ac:chgData name="King, Danyel J (DEC)" userId="11aed5b0-fd90-4f85-9151-8b2e0e115d3e" providerId="ADAL" clId="{B8835355-87C4-404D-A842-70367AEF6BB0}" dt="2020-05-05T15:04:30.891" v="1568" actId="20577"/>
          <ac:spMkLst>
            <pc:docMk/>
            <pc:sldMk cId="64508772" sldId="305"/>
            <ac:spMk id="2" creationId="{CD556EAA-04CE-4351-8CC3-B56561585295}"/>
          </ac:spMkLst>
        </pc:spChg>
        <pc:spChg chg="mod">
          <ac:chgData name="King, Danyel J (DEC)" userId="11aed5b0-fd90-4f85-9151-8b2e0e115d3e" providerId="ADAL" clId="{B8835355-87C4-404D-A842-70367AEF6BB0}" dt="2020-05-05T17:55:57.906" v="3807" actId="20577"/>
          <ac:spMkLst>
            <pc:docMk/>
            <pc:sldMk cId="64508772" sldId="305"/>
            <ac:spMk id="3" creationId="{237EA571-C99F-4E92-8E8C-6E54E9E54663}"/>
          </ac:spMkLst>
        </pc:spChg>
        <pc:spChg chg="add del">
          <ac:chgData name="King, Danyel J (DEC)" userId="11aed5b0-fd90-4f85-9151-8b2e0e115d3e" providerId="ADAL" clId="{B8835355-87C4-404D-A842-70367AEF6BB0}" dt="2020-05-05T18:57:35.229" v="4667" actId="478"/>
          <ac:spMkLst>
            <pc:docMk/>
            <pc:sldMk cId="64508772" sldId="305"/>
            <ac:spMk id="5" creationId="{CC38EA16-B71E-4D89-910A-F3ED25E32A25}"/>
          </ac:spMkLst>
        </pc:spChg>
        <pc:spChg chg="add del">
          <ac:chgData name="King, Danyel J (DEC)" userId="11aed5b0-fd90-4f85-9151-8b2e0e115d3e" providerId="ADAL" clId="{B8835355-87C4-404D-A842-70367AEF6BB0}" dt="2020-05-05T18:57:34.011" v="4666" actId="478"/>
          <ac:spMkLst>
            <pc:docMk/>
            <pc:sldMk cId="64508772" sldId="305"/>
            <ac:spMk id="6" creationId="{9129C11A-CA6E-4E73-BB7E-F81EEDA48C83}"/>
          </ac:spMkLst>
        </pc:spChg>
        <pc:grpChg chg="add del mod">
          <ac:chgData name="King, Danyel J (DEC)" userId="11aed5b0-fd90-4f85-9151-8b2e0e115d3e" providerId="ADAL" clId="{B8835355-87C4-404D-A842-70367AEF6BB0}" dt="2020-05-05T19:12:06.066" v="4684" actId="478"/>
          <ac:grpSpMkLst>
            <pc:docMk/>
            <pc:sldMk cId="64508772" sldId="305"/>
            <ac:grpSpMk id="7" creationId="{5AC3F640-A0D3-4A10-B4D8-E3CCF294BA97}"/>
          </ac:grpSpMkLst>
        </pc:grpChg>
        <pc:graphicFrameChg chg="add mod">
          <ac:chgData name="King, Danyel J (DEC)" userId="11aed5b0-fd90-4f85-9151-8b2e0e115d3e" providerId="ADAL" clId="{B8835355-87C4-404D-A842-70367AEF6BB0}" dt="2020-05-05T18:55:17.048" v="4628" actId="1076"/>
          <ac:graphicFrameMkLst>
            <pc:docMk/>
            <pc:sldMk cId="64508772" sldId="305"/>
            <ac:graphicFrameMk id="4" creationId="{C83CF8D2-1A59-4C47-A1C9-81D8B60883AF}"/>
          </ac:graphicFrameMkLst>
        </pc:graphicFrameChg>
      </pc:sldChg>
      <pc:sldChg chg="addSp delSp modSp add">
        <pc:chgData name="King, Danyel J (DEC)" userId="11aed5b0-fd90-4f85-9151-8b2e0e115d3e" providerId="ADAL" clId="{B8835355-87C4-404D-A842-70367AEF6BB0}" dt="2020-05-05T19:12:11.346" v="4685" actId="478"/>
        <pc:sldMkLst>
          <pc:docMk/>
          <pc:sldMk cId="2631012915" sldId="306"/>
        </pc:sldMkLst>
        <pc:spChg chg="mod">
          <ac:chgData name="King, Danyel J (DEC)" userId="11aed5b0-fd90-4f85-9151-8b2e0e115d3e" providerId="ADAL" clId="{B8835355-87C4-404D-A842-70367AEF6BB0}" dt="2020-05-05T15:05:23.021" v="1579" actId="20577"/>
          <ac:spMkLst>
            <pc:docMk/>
            <pc:sldMk cId="2631012915" sldId="306"/>
            <ac:spMk id="2" creationId="{1B8AE099-382E-4ED1-A548-5FE8D95B272D}"/>
          </ac:spMkLst>
        </pc:spChg>
        <pc:spChg chg="mod">
          <ac:chgData name="King, Danyel J (DEC)" userId="11aed5b0-fd90-4f85-9151-8b2e0e115d3e" providerId="ADAL" clId="{B8835355-87C4-404D-A842-70367AEF6BB0}" dt="2020-05-05T18:43:50.607" v="4587" actId="20577"/>
          <ac:spMkLst>
            <pc:docMk/>
            <pc:sldMk cId="2631012915" sldId="306"/>
            <ac:spMk id="3" creationId="{EBC2D740-B3F3-4A28-B570-ACDE5D2537B0}"/>
          </ac:spMkLst>
        </pc:spChg>
        <pc:spChg chg="add del">
          <ac:chgData name="King, Danyel J (DEC)" userId="11aed5b0-fd90-4f85-9151-8b2e0e115d3e" providerId="ADAL" clId="{B8835355-87C4-404D-A842-70367AEF6BB0}" dt="2020-05-05T18:57:46.097" v="4670" actId="478"/>
          <ac:spMkLst>
            <pc:docMk/>
            <pc:sldMk cId="2631012915" sldId="306"/>
            <ac:spMk id="5" creationId="{BE94A9E6-D8E6-4F4E-9638-A97F9406324D}"/>
          </ac:spMkLst>
        </pc:spChg>
        <pc:spChg chg="add del">
          <ac:chgData name="King, Danyel J (DEC)" userId="11aed5b0-fd90-4f85-9151-8b2e0e115d3e" providerId="ADAL" clId="{B8835355-87C4-404D-A842-70367AEF6BB0}" dt="2020-05-05T18:57:45.241" v="4669" actId="478"/>
          <ac:spMkLst>
            <pc:docMk/>
            <pc:sldMk cId="2631012915" sldId="306"/>
            <ac:spMk id="6" creationId="{621A45C7-0387-44D1-901A-550BF4F8530F}"/>
          </ac:spMkLst>
        </pc:spChg>
        <pc:grpChg chg="add del">
          <ac:chgData name="King, Danyel J (DEC)" userId="11aed5b0-fd90-4f85-9151-8b2e0e115d3e" providerId="ADAL" clId="{B8835355-87C4-404D-A842-70367AEF6BB0}" dt="2020-05-05T19:12:11.346" v="4685" actId="478"/>
          <ac:grpSpMkLst>
            <pc:docMk/>
            <pc:sldMk cId="2631012915" sldId="306"/>
            <ac:grpSpMk id="7" creationId="{569977FF-13A1-43F5-9F30-BB4D2A861271}"/>
          </ac:grpSpMkLst>
        </pc:grpChg>
        <pc:graphicFrameChg chg="add mod">
          <ac:chgData name="King, Danyel J (DEC)" userId="11aed5b0-fd90-4f85-9151-8b2e0e115d3e" providerId="ADAL" clId="{B8835355-87C4-404D-A842-70367AEF6BB0}" dt="2020-05-05T18:55:38.182" v="4635" actId="1076"/>
          <ac:graphicFrameMkLst>
            <pc:docMk/>
            <pc:sldMk cId="2631012915" sldId="306"/>
            <ac:graphicFrameMk id="4" creationId="{C9FA44FD-79EC-45A0-A015-7E777892BB36}"/>
          </ac:graphicFrameMkLst>
        </pc:graphicFrameChg>
      </pc:sldChg>
      <pc:sldChg chg="modSp add ord">
        <pc:chgData name="King, Danyel J (DEC)" userId="11aed5b0-fd90-4f85-9151-8b2e0e115d3e" providerId="ADAL" clId="{B8835355-87C4-404D-A842-70367AEF6BB0}" dt="2020-05-05T15:41:57.097" v="1691"/>
        <pc:sldMkLst>
          <pc:docMk/>
          <pc:sldMk cId="2994866460" sldId="307"/>
        </pc:sldMkLst>
        <pc:spChg chg="mod">
          <ac:chgData name="King, Danyel J (DEC)" userId="11aed5b0-fd90-4f85-9151-8b2e0e115d3e" providerId="ADAL" clId="{B8835355-87C4-404D-A842-70367AEF6BB0}" dt="2020-05-05T15:28:22.228" v="1611" actId="20577"/>
          <ac:spMkLst>
            <pc:docMk/>
            <pc:sldMk cId="2994866460" sldId="307"/>
            <ac:spMk id="2" creationId="{4EAAB37B-834A-4DEE-9A1C-33EA47DFD838}"/>
          </ac:spMkLst>
        </pc:spChg>
      </pc:sldChg>
      <pc:sldChg chg="modSp add">
        <pc:chgData name="King, Danyel J (DEC)" userId="11aed5b0-fd90-4f85-9151-8b2e0e115d3e" providerId="ADAL" clId="{B8835355-87C4-404D-A842-70367AEF6BB0}" dt="2020-05-05T17:57:34.358" v="3967" actId="20577"/>
        <pc:sldMkLst>
          <pc:docMk/>
          <pc:sldMk cId="480546325" sldId="308"/>
        </pc:sldMkLst>
        <pc:spChg chg="mod">
          <ac:chgData name="King, Danyel J (DEC)" userId="11aed5b0-fd90-4f85-9151-8b2e0e115d3e" providerId="ADAL" clId="{B8835355-87C4-404D-A842-70367AEF6BB0}" dt="2020-05-05T17:57:34.358" v="3967" actId="20577"/>
          <ac:spMkLst>
            <pc:docMk/>
            <pc:sldMk cId="480546325" sldId="308"/>
            <ac:spMk id="2" creationId="{F9AEFB81-A040-44E0-95DB-CFA9074C5A0B}"/>
          </ac:spMkLst>
        </pc:spChg>
      </pc:sldChg>
      <pc:sldChg chg="modSp add ord">
        <pc:chgData name="King, Danyel J (DEC)" userId="11aed5b0-fd90-4f85-9151-8b2e0e115d3e" providerId="ADAL" clId="{B8835355-87C4-404D-A842-70367AEF6BB0}" dt="2020-05-05T19:02:33.934" v="4676" actId="1076"/>
        <pc:sldMkLst>
          <pc:docMk/>
          <pc:sldMk cId="1577204843" sldId="309"/>
        </pc:sldMkLst>
        <pc:spChg chg="mod">
          <ac:chgData name="King, Danyel J (DEC)" userId="11aed5b0-fd90-4f85-9151-8b2e0e115d3e" providerId="ADAL" clId="{B8835355-87C4-404D-A842-70367AEF6BB0}" dt="2020-05-05T19:02:33.934" v="4676" actId="1076"/>
          <ac:spMkLst>
            <pc:docMk/>
            <pc:sldMk cId="1577204843" sldId="309"/>
            <ac:spMk id="2" creationId="{4C37C520-EDF6-4924-AC5D-2DE66F810688}"/>
          </ac:spMkLst>
        </pc:spChg>
        <pc:spChg chg="mod">
          <ac:chgData name="King, Danyel J (DEC)" userId="11aed5b0-fd90-4f85-9151-8b2e0e115d3e" providerId="ADAL" clId="{B8835355-87C4-404D-A842-70367AEF6BB0}" dt="2020-05-05T19:02:24.757" v="4675" actId="12"/>
          <ac:spMkLst>
            <pc:docMk/>
            <pc:sldMk cId="1577204843" sldId="309"/>
            <ac:spMk id="3" creationId="{AADE4B63-1369-4561-9442-90898D04913B}"/>
          </ac:spMkLst>
        </pc:spChg>
      </pc:sldChg>
      <pc:sldChg chg="modSp add">
        <pc:chgData name="King, Danyel J (DEC)" userId="11aed5b0-fd90-4f85-9151-8b2e0e115d3e" providerId="ADAL" clId="{B8835355-87C4-404D-A842-70367AEF6BB0}" dt="2020-05-05T15:41:54.725" v="1690" actId="20577"/>
        <pc:sldMkLst>
          <pc:docMk/>
          <pc:sldMk cId="1685222891" sldId="310"/>
        </pc:sldMkLst>
        <pc:spChg chg="mod">
          <ac:chgData name="King, Danyel J (DEC)" userId="11aed5b0-fd90-4f85-9151-8b2e0e115d3e" providerId="ADAL" clId="{B8835355-87C4-404D-A842-70367AEF6BB0}" dt="2020-05-05T15:41:54.725" v="1690" actId="20577"/>
          <ac:spMkLst>
            <pc:docMk/>
            <pc:sldMk cId="1685222891" sldId="310"/>
            <ac:spMk id="2" creationId="{E352A4EC-659A-4057-8E7E-D051A6732337}"/>
          </ac:spMkLst>
        </pc:spChg>
      </pc:sldChg>
      <pc:sldChg chg="addSp modSp add modAnim">
        <pc:chgData name="King, Danyel J (DEC)" userId="11aed5b0-fd90-4f85-9151-8b2e0e115d3e" providerId="ADAL" clId="{B8835355-87C4-404D-A842-70367AEF6BB0}" dt="2020-05-05T18:58:55.747" v="4673"/>
        <pc:sldMkLst>
          <pc:docMk/>
          <pc:sldMk cId="1412460159" sldId="311"/>
        </pc:sldMkLst>
        <pc:spChg chg="mod">
          <ac:chgData name="King, Danyel J (DEC)" userId="11aed5b0-fd90-4f85-9151-8b2e0e115d3e" providerId="ADAL" clId="{B8835355-87C4-404D-A842-70367AEF6BB0}" dt="2020-05-05T16:58:31.205" v="1894" actId="20577"/>
          <ac:spMkLst>
            <pc:docMk/>
            <pc:sldMk cId="1412460159" sldId="311"/>
            <ac:spMk id="2" creationId="{4EC600EB-F71E-45F7-93A7-9C2B7BBE90E2}"/>
          </ac:spMkLst>
        </pc:spChg>
        <pc:spChg chg="mod">
          <ac:chgData name="King, Danyel J (DEC)" userId="11aed5b0-fd90-4f85-9151-8b2e0e115d3e" providerId="ADAL" clId="{B8835355-87C4-404D-A842-70367AEF6BB0}" dt="2020-05-05T16:59:07.137" v="1998" actId="20577"/>
          <ac:spMkLst>
            <pc:docMk/>
            <pc:sldMk cId="1412460159" sldId="311"/>
            <ac:spMk id="3" creationId="{38A21765-8FFE-4A7E-8226-73A59838FAC2}"/>
          </ac:spMkLst>
        </pc:spChg>
        <pc:spChg chg="add mod">
          <ac:chgData name="King, Danyel J (DEC)" userId="11aed5b0-fd90-4f85-9151-8b2e0e115d3e" providerId="ADAL" clId="{B8835355-87C4-404D-A842-70367AEF6BB0}" dt="2020-05-05T17:00:24.660" v="2035" actId="1076"/>
          <ac:spMkLst>
            <pc:docMk/>
            <pc:sldMk cId="1412460159" sldId="311"/>
            <ac:spMk id="4" creationId="{9F2A7715-5068-4685-9039-BEA19736B653}"/>
          </ac:spMkLst>
        </pc:spChg>
        <pc:spChg chg="add mod">
          <ac:chgData name="King, Danyel J (DEC)" userId="11aed5b0-fd90-4f85-9151-8b2e0e115d3e" providerId="ADAL" clId="{B8835355-87C4-404D-A842-70367AEF6BB0}" dt="2020-05-05T17:02:47.285" v="2084" actId="20577"/>
          <ac:spMkLst>
            <pc:docMk/>
            <pc:sldMk cId="1412460159" sldId="311"/>
            <ac:spMk id="5" creationId="{40B7D4CF-D5AE-43C4-BA5C-4FD4A3F343CC}"/>
          </ac:spMkLst>
        </pc:spChg>
        <pc:spChg chg="add mod">
          <ac:chgData name="King, Danyel J (DEC)" userId="11aed5b0-fd90-4f85-9151-8b2e0e115d3e" providerId="ADAL" clId="{B8835355-87C4-404D-A842-70367AEF6BB0}" dt="2020-05-05T17:03:01.639" v="2118" actId="20577"/>
          <ac:spMkLst>
            <pc:docMk/>
            <pc:sldMk cId="1412460159" sldId="311"/>
            <ac:spMk id="6" creationId="{D223287E-071F-49BE-BF22-39222B8ABE4B}"/>
          </ac:spMkLst>
        </pc:spChg>
        <pc:spChg chg="add mod">
          <ac:chgData name="King, Danyel J (DEC)" userId="11aed5b0-fd90-4f85-9151-8b2e0e115d3e" providerId="ADAL" clId="{B8835355-87C4-404D-A842-70367AEF6BB0}" dt="2020-05-05T17:03:18.846" v="2162" actId="20577"/>
          <ac:spMkLst>
            <pc:docMk/>
            <pc:sldMk cId="1412460159" sldId="311"/>
            <ac:spMk id="7" creationId="{03A5C6C4-808C-46BD-8FB8-42A5D6D08228}"/>
          </ac:spMkLst>
        </pc:spChg>
        <pc:spChg chg="add mod">
          <ac:chgData name="King, Danyel J (DEC)" userId="11aed5b0-fd90-4f85-9151-8b2e0e115d3e" providerId="ADAL" clId="{B8835355-87C4-404D-A842-70367AEF6BB0}" dt="2020-05-05T17:05:02.383" v="2212" actId="20577"/>
          <ac:spMkLst>
            <pc:docMk/>
            <pc:sldMk cId="1412460159" sldId="311"/>
            <ac:spMk id="8" creationId="{A7509609-E2A6-4B33-B803-6213AB48EAA2}"/>
          </ac:spMkLst>
        </pc:spChg>
        <pc:spChg chg="add mod">
          <ac:chgData name="King, Danyel J (DEC)" userId="11aed5b0-fd90-4f85-9151-8b2e0e115d3e" providerId="ADAL" clId="{B8835355-87C4-404D-A842-70367AEF6BB0}" dt="2020-05-05T17:05:20.531" v="2246" actId="20577"/>
          <ac:spMkLst>
            <pc:docMk/>
            <pc:sldMk cId="1412460159" sldId="311"/>
            <ac:spMk id="9" creationId="{7EFC6882-E6A2-45A7-A44A-CD10FFCF69A6}"/>
          </ac:spMkLst>
        </pc:spChg>
        <pc:spChg chg="add mod">
          <ac:chgData name="King, Danyel J (DEC)" userId="11aed5b0-fd90-4f85-9151-8b2e0e115d3e" providerId="ADAL" clId="{B8835355-87C4-404D-A842-70367AEF6BB0}" dt="2020-05-05T17:05:30.093" v="2273" actId="20577"/>
          <ac:spMkLst>
            <pc:docMk/>
            <pc:sldMk cId="1412460159" sldId="311"/>
            <ac:spMk id="10" creationId="{1A6C424E-8A10-4FC2-ACE0-D1DAF0CCC77B}"/>
          </ac:spMkLst>
        </pc:spChg>
        <pc:spChg chg="add mod">
          <ac:chgData name="King, Danyel J (DEC)" userId="11aed5b0-fd90-4f85-9151-8b2e0e115d3e" providerId="ADAL" clId="{B8835355-87C4-404D-A842-70367AEF6BB0}" dt="2020-05-05T17:05:44.214" v="2300" actId="20577"/>
          <ac:spMkLst>
            <pc:docMk/>
            <pc:sldMk cId="1412460159" sldId="311"/>
            <ac:spMk id="11" creationId="{88108829-0A60-4EA9-B987-DBDC2CBB81D4}"/>
          </ac:spMkLst>
        </pc:spChg>
      </pc:sldChg>
      <pc:sldChg chg="add del">
        <pc:chgData name="King, Danyel J (DEC)" userId="11aed5b0-fd90-4f85-9151-8b2e0e115d3e" providerId="ADAL" clId="{B8835355-87C4-404D-A842-70367AEF6BB0}" dt="2020-05-05T16:57:51.484" v="1815" actId="2696"/>
        <pc:sldMkLst>
          <pc:docMk/>
          <pc:sldMk cId="2084924423" sldId="311"/>
        </pc:sldMkLst>
      </pc:sldChg>
      <pc:sldChg chg="addSp delSp modSp add">
        <pc:chgData name="King, Danyel J (DEC)" userId="11aed5b0-fd90-4f85-9151-8b2e0e115d3e" providerId="ADAL" clId="{B8835355-87C4-404D-A842-70367AEF6BB0}" dt="2020-05-05T18:01:41.180" v="3973" actId="255"/>
        <pc:sldMkLst>
          <pc:docMk/>
          <pc:sldMk cId="2830145502" sldId="312"/>
        </pc:sldMkLst>
        <pc:spChg chg="mod">
          <ac:chgData name="King, Danyel J (DEC)" userId="11aed5b0-fd90-4f85-9151-8b2e0e115d3e" providerId="ADAL" clId="{B8835355-87C4-404D-A842-70367AEF6BB0}" dt="2020-05-05T18:01:05.437" v="3968" actId="1076"/>
          <ac:spMkLst>
            <pc:docMk/>
            <pc:sldMk cId="2830145502" sldId="312"/>
            <ac:spMk id="2" creationId="{1BC0E8CB-65A7-4083-A31E-98667703EE92}"/>
          </ac:spMkLst>
        </pc:spChg>
        <pc:spChg chg="del">
          <ac:chgData name="King, Danyel J (DEC)" userId="11aed5b0-fd90-4f85-9151-8b2e0e115d3e" providerId="ADAL" clId="{B8835355-87C4-404D-A842-70367AEF6BB0}" dt="2020-05-05T17:12:37.863" v="2395" actId="1032"/>
          <ac:spMkLst>
            <pc:docMk/>
            <pc:sldMk cId="2830145502" sldId="312"/>
            <ac:spMk id="3" creationId="{A26EC67A-7942-47F6-9DAB-51FD47047F15}"/>
          </ac:spMkLst>
        </pc:spChg>
        <pc:spChg chg="mod">
          <ac:chgData name="King, Danyel J (DEC)" userId="11aed5b0-fd90-4f85-9151-8b2e0e115d3e" providerId="ADAL" clId="{B8835355-87C4-404D-A842-70367AEF6BB0}" dt="2020-05-05T18:01:28.527" v="3971" actId="255"/>
          <ac:spMkLst>
            <pc:docMk/>
            <pc:sldMk cId="2830145502" sldId="312"/>
            <ac:spMk id="7" creationId="{190FC5AC-6EBF-436E-AEE4-C81FA0401D07}"/>
          </ac:spMkLst>
        </pc:spChg>
        <pc:spChg chg="mod">
          <ac:chgData name="King, Danyel J (DEC)" userId="11aed5b0-fd90-4f85-9151-8b2e0e115d3e" providerId="ADAL" clId="{B8835355-87C4-404D-A842-70367AEF6BB0}" dt="2020-05-05T18:01:35.511" v="3972" actId="255"/>
          <ac:spMkLst>
            <pc:docMk/>
            <pc:sldMk cId="2830145502" sldId="312"/>
            <ac:spMk id="10" creationId="{F4B0BE61-A598-460E-BC21-A62F0465185F}"/>
          </ac:spMkLst>
        </pc:spChg>
        <pc:spChg chg="mod">
          <ac:chgData name="King, Danyel J (DEC)" userId="11aed5b0-fd90-4f85-9151-8b2e0e115d3e" providerId="ADAL" clId="{B8835355-87C4-404D-A842-70367AEF6BB0}" dt="2020-05-05T18:01:41.180" v="3973" actId="255"/>
          <ac:spMkLst>
            <pc:docMk/>
            <pc:sldMk cId="2830145502" sldId="312"/>
            <ac:spMk id="13" creationId="{76560843-2A37-4DE3-B370-D37FF53B3398}"/>
          </ac:spMkLst>
        </pc:spChg>
        <pc:grpChg chg="mod">
          <ac:chgData name="King, Danyel J (DEC)" userId="11aed5b0-fd90-4f85-9151-8b2e0e115d3e" providerId="ADAL" clId="{B8835355-87C4-404D-A842-70367AEF6BB0}" dt="2020-05-05T18:01:12.285" v="3969" actId="1076"/>
          <ac:grpSpMkLst>
            <pc:docMk/>
            <pc:sldMk cId="2830145502" sldId="312"/>
            <ac:grpSpMk id="5" creationId="{26BB546C-6E62-426A-9385-8E6F8528B3D7}"/>
          </ac:grpSpMkLst>
        </pc:grpChg>
        <pc:graphicFrameChg chg="add del mod">
          <ac:chgData name="King, Danyel J (DEC)" userId="11aed5b0-fd90-4f85-9151-8b2e0e115d3e" providerId="ADAL" clId="{B8835355-87C4-404D-A842-70367AEF6BB0}" dt="2020-05-05T17:17:45.959" v="2804" actId="18245"/>
          <ac:graphicFrameMkLst>
            <pc:docMk/>
            <pc:sldMk cId="2830145502" sldId="312"/>
            <ac:graphicFrameMk id="4" creationId="{402DE099-6AA3-44C0-A45F-292476067A15}"/>
          </ac:graphicFrameMkLst>
        </pc:graphicFrameChg>
      </pc:sldChg>
      <pc:sldChg chg="add del">
        <pc:chgData name="King, Danyel J (DEC)" userId="11aed5b0-fd90-4f85-9151-8b2e0e115d3e" providerId="ADAL" clId="{B8835355-87C4-404D-A842-70367AEF6BB0}" dt="2020-05-05T16:57:53.434" v="1816" actId="2696"/>
        <pc:sldMkLst>
          <pc:docMk/>
          <pc:sldMk cId="4128107940" sldId="312"/>
        </pc:sldMkLst>
      </pc:sldChg>
      <pc:sldChg chg="delSp modSp add ord">
        <pc:chgData name="King, Danyel J (DEC)" userId="11aed5b0-fd90-4f85-9151-8b2e0e115d3e" providerId="ADAL" clId="{B8835355-87C4-404D-A842-70367AEF6BB0}" dt="2020-05-05T17:38:54.173" v="3230" actId="20577"/>
        <pc:sldMkLst>
          <pc:docMk/>
          <pc:sldMk cId="1143022012" sldId="313"/>
        </pc:sldMkLst>
        <pc:spChg chg="mod">
          <ac:chgData name="King, Danyel J (DEC)" userId="11aed5b0-fd90-4f85-9151-8b2e0e115d3e" providerId="ADAL" clId="{B8835355-87C4-404D-A842-70367AEF6BB0}" dt="2020-05-05T17:38:43.132" v="3198" actId="20577"/>
          <ac:spMkLst>
            <pc:docMk/>
            <pc:sldMk cId="1143022012" sldId="313"/>
            <ac:spMk id="2" creationId="{11DDEC81-86C0-4CA7-A03A-35D73620A386}"/>
          </ac:spMkLst>
        </pc:spChg>
        <pc:spChg chg="mod">
          <ac:chgData name="King, Danyel J (DEC)" userId="11aed5b0-fd90-4f85-9151-8b2e0e115d3e" providerId="ADAL" clId="{B8835355-87C4-404D-A842-70367AEF6BB0}" dt="2020-05-05T17:38:54.173" v="3230" actId="20577"/>
          <ac:spMkLst>
            <pc:docMk/>
            <pc:sldMk cId="1143022012" sldId="313"/>
            <ac:spMk id="3" creationId="{166B84E2-7446-4996-8BE3-4375E1C997D0}"/>
          </ac:spMkLst>
        </pc:spChg>
        <pc:spChg chg="del">
          <ac:chgData name="King, Danyel J (DEC)" userId="11aed5b0-fd90-4f85-9151-8b2e0e115d3e" providerId="ADAL" clId="{B8835355-87C4-404D-A842-70367AEF6BB0}" dt="2020-05-05T17:38:07.060" v="3073" actId="478"/>
          <ac:spMkLst>
            <pc:docMk/>
            <pc:sldMk cId="1143022012" sldId="313"/>
            <ac:spMk id="4" creationId="{193DA1BA-20B8-48A4-8B2B-2036D08A3C41}"/>
          </ac:spMkLst>
        </pc:spChg>
      </pc:sldChg>
      <pc:sldChg chg="modSp add del">
        <pc:chgData name="King, Danyel J (DEC)" userId="11aed5b0-fd90-4f85-9151-8b2e0e115d3e" providerId="ADAL" clId="{B8835355-87C4-404D-A842-70367AEF6BB0}" dt="2020-05-05T17:19:38.933" v="2877" actId="2696"/>
        <pc:sldMkLst>
          <pc:docMk/>
          <pc:sldMk cId="2467095833" sldId="313"/>
        </pc:sldMkLst>
        <pc:spChg chg="mod">
          <ac:chgData name="King, Danyel J (DEC)" userId="11aed5b0-fd90-4f85-9151-8b2e0e115d3e" providerId="ADAL" clId="{B8835355-87C4-404D-A842-70367AEF6BB0}" dt="2020-05-05T17:19:33.897" v="2876" actId="20577"/>
          <ac:spMkLst>
            <pc:docMk/>
            <pc:sldMk cId="2467095833" sldId="313"/>
            <ac:spMk id="2" creationId="{D3FF0C45-132B-4F4C-B63D-9E2FC98F452B}"/>
          </ac:spMkLst>
        </pc:spChg>
      </pc:sldChg>
      <pc:sldChg chg="add">
        <pc:chgData name="King, Danyel J (DEC)" userId="11aed5b0-fd90-4f85-9151-8b2e0e115d3e" providerId="ADAL" clId="{B8835355-87C4-404D-A842-70367AEF6BB0}" dt="2020-05-05T19:10:05.072" v="4677"/>
        <pc:sldMkLst>
          <pc:docMk/>
          <pc:sldMk cId="1963134348" sldId="314"/>
        </pc:sldMkLst>
      </pc:sldChg>
    </pc:docChg>
  </pc:docChgLst>
  <pc:docChgLst>
    <pc:chgData name="King, Danyel J (DEC)" userId="11aed5b0-fd90-4f85-9151-8b2e0e115d3e" providerId="ADAL" clId="{E0401805-B739-4216-994B-E9CAD72A4635}"/>
    <pc:docChg chg="undo custSel mod addSld delSld modSld sldOrd">
      <pc:chgData name="King, Danyel J (DEC)" userId="11aed5b0-fd90-4f85-9151-8b2e0e115d3e" providerId="ADAL" clId="{E0401805-B739-4216-994B-E9CAD72A4635}" dt="2020-03-28T13:36:51.822" v="7591" actId="20577"/>
      <pc:docMkLst>
        <pc:docMk/>
      </pc:docMkLst>
      <pc:sldChg chg="modSp">
        <pc:chgData name="King, Danyel J (DEC)" userId="11aed5b0-fd90-4f85-9151-8b2e0e115d3e" providerId="ADAL" clId="{E0401805-B739-4216-994B-E9CAD72A4635}" dt="2020-03-28T13:27:19.803" v="7424" actId="20577"/>
        <pc:sldMkLst>
          <pc:docMk/>
          <pc:sldMk cId="1827357928" sldId="256"/>
        </pc:sldMkLst>
        <pc:spChg chg="mod">
          <ac:chgData name="King, Danyel J (DEC)" userId="11aed5b0-fd90-4f85-9151-8b2e0e115d3e" providerId="ADAL" clId="{E0401805-B739-4216-994B-E9CAD72A4635}" dt="2020-03-28T13:27:19.803" v="7424" actId="20577"/>
          <ac:spMkLst>
            <pc:docMk/>
            <pc:sldMk cId="1827357928" sldId="256"/>
            <ac:spMk id="2" creationId="{00000000-0000-0000-0000-000000000000}"/>
          </ac:spMkLst>
        </pc:spChg>
        <pc:spChg chg="mod">
          <ac:chgData name="King, Danyel J (DEC)" userId="11aed5b0-fd90-4f85-9151-8b2e0e115d3e" providerId="ADAL" clId="{E0401805-B739-4216-994B-E9CAD72A4635}" dt="2020-03-18T15:18:42.266" v="7409" actId="20577"/>
          <ac:spMkLst>
            <pc:docMk/>
            <pc:sldMk cId="1827357928" sldId="256"/>
            <ac:spMk id="4" creationId="{00000000-0000-0000-0000-000000000000}"/>
          </ac:spMkLst>
        </pc:spChg>
      </pc:sldChg>
      <pc:sldChg chg="modSp">
        <pc:chgData name="King, Danyel J (DEC)" userId="11aed5b0-fd90-4f85-9151-8b2e0e115d3e" providerId="ADAL" clId="{E0401805-B739-4216-994B-E9CAD72A4635}" dt="2020-03-28T13:29:38.555" v="7476" actId="20577"/>
        <pc:sldMkLst>
          <pc:docMk/>
          <pc:sldMk cId="1366058345" sldId="257"/>
        </pc:sldMkLst>
        <pc:spChg chg="mod">
          <ac:chgData name="King, Danyel J (DEC)" userId="11aed5b0-fd90-4f85-9151-8b2e0e115d3e" providerId="ADAL" clId="{E0401805-B739-4216-994B-E9CAD72A4635}" dt="2020-03-28T13:29:38.555" v="7476" actId="20577"/>
          <ac:spMkLst>
            <pc:docMk/>
            <pc:sldMk cId="1366058345" sldId="257"/>
            <ac:spMk id="3" creationId="{00000000-0000-0000-0000-000000000000}"/>
          </ac:spMkLst>
        </pc:spChg>
      </pc:sldChg>
      <pc:sldChg chg="modSp">
        <pc:chgData name="King, Danyel J (DEC)" userId="11aed5b0-fd90-4f85-9151-8b2e0e115d3e" providerId="ADAL" clId="{E0401805-B739-4216-994B-E9CAD72A4635}" dt="2020-03-28T13:31:43.300" v="7532" actId="20577"/>
        <pc:sldMkLst>
          <pc:docMk/>
          <pc:sldMk cId="527647890" sldId="258"/>
        </pc:sldMkLst>
        <pc:spChg chg="mod">
          <ac:chgData name="King, Danyel J (DEC)" userId="11aed5b0-fd90-4f85-9151-8b2e0e115d3e" providerId="ADAL" clId="{E0401805-B739-4216-994B-E9CAD72A4635}" dt="2020-03-28T13:31:16.667" v="7508" actId="20577"/>
          <ac:spMkLst>
            <pc:docMk/>
            <pc:sldMk cId="527647890" sldId="258"/>
            <ac:spMk id="4" creationId="{00000000-0000-0000-0000-000000000000}"/>
          </ac:spMkLst>
        </pc:spChg>
        <pc:spChg chg="mod">
          <ac:chgData name="King, Danyel J (DEC)" userId="11aed5b0-fd90-4f85-9151-8b2e0e115d3e" providerId="ADAL" clId="{E0401805-B739-4216-994B-E9CAD72A4635}" dt="2020-03-28T13:31:43.300" v="7532" actId="20577"/>
          <ac:spMkLst>
            <pc:docMk/>
            <pc:sldMk cId="527647890" sldId="258"/>
            <ac:spMk id="5" creationId="{00000000-0000-0000-0000-000000000000}"/>
          </ac:spMkLst>
        </pc:spChg>
      </pc:sldChg>
      <pc:sldChg chg="modSp">
        <pc:chgData name="King, Danyel J (DEC)" userId="11aed5b0-fd90-4f85-9151-8b2e0e115d3e" providerId="ADAL" clId="{E0401805-B739-4216-994B-E9CAD72A4635}" dt="2020-03-28T13:29:01.804" v="7436" actId="20577"/>
        <pc:sldMkLst>
          <pc:docMk/>
          <pc:sldMk cId="1762461147" sldId="259"/>
        </pc:sldMkLst>
        <pc:spChg chg="mod">
          <ac:chgData name="King, Danyel J (DEC)" userId="11aed5b0-fd90-4f85-9151-8b2e0e115d3e" providerId="ADAL" clId="{E0401805-B739-4216-994B-E9CAD72A4635}" dt="2020-03-28T13:28:54.217" v="7434" actId="20577"/>
          <ac:spMkLst>
            <pc:docMk/>
            <pc:sldMk cId="1762461147" sldId="259"/>
            <ac:spMk id="4" creationId="{00000000-0000-0000-0000-000000000000}"/>
          </ac:spMkLst>
        </pc:spChg>
        <pc:spChg chg="mod">
          <ac:chgData name="King, Danyel J (DEC)" userId="11aed5b0-fd90-4f85-9151-8b2e0e115d3e" providerId="ADAL" clId="{E0401805-B739-4216-994B-E9CAD72A4635}" dt="2020-03-28T13:29:01.804" v="7436" actId="20577"/>
          <ac:spMkLst>
            <pc:docMk/>
            <pc:sldMk cId="1762461147" sldId="259"/>
            <ac:spMk id="5" creationId="{00000000-0000-0000-0000-000000000000}"/>
          </ac:spMkLst>
        </pc:spChg>
      </pc:sldChg>
      <pc:sldChg chg="addSp delSp modSp">
        <pc:chgData name="King, Danyel J (DEC)" userId="11aed5b0-fd90-4f85-9151-8b2e0e115d3e" providerId="ADAL" clId="{E0401805-B739-4216-994B-E9CAD72A4635}" dt="2020-03-28T13:31:50.683" v="7533" actId="20577"/>
        <pc:sldMkLst>
          <pc:docMk/>
          <pc:sldMk cId="1741746979" sldId="262"/>
        </pc:sldMkLst>
        <pc:spChg chg="mod">
          <ac:chgData name="King, Danyel J (DEC)" userId="11aed5b0-fd90-4f85-9151-8b2e0e115d3e" providerId="ADAL" clId="{E0401805-B739-4216-994B-E9CAD72A4635}" dt="2020-03-28T13:31:50.683" v="7533" actId="20577"/>
          <ac:spMkLst>
            <pc:docMk/>
            <pc:sldMk cId="1741746979" sldId="262"/>
            <ac:spMk id="2" creationId="{1CC704A3-D0D6-43CA-8337-D241E88D1F7F}"/>
          </ac:spMkLst>
        </pc:spChg>
        <pc:spChg chg="mod">
          <ac:chgData name="King, Danyel J (DEC)" userId="11aed5b0-fd90-4f85-9151-8b2e0e115d3e" providerId="ADAL" clId="{E0401805-B739-4216-994B-E9CAD72A4635}" dt="2020-03-18T15:20:44.706" v="7415" actId="14100"/>
          <ac:spMkLst>
            <pc:docMk/>
            <pc:sldMk cId="1741746979" sldId="262"/>
            <ac:spMk id="3" creationId="{09AC8CE0-47CE-43C2-9DA9-448794D62AF4}"/>
          </ac:spMkLst>
        </pc:spChg>
        <pc:spChg chg="add del mod">
          <ac:chgData name="King, Danyel J (DEC)" userId="11aed5b0-fd90-4f85-9151-8b2e0e115d3e" providerId="ADAL" clId="{E0401805-B739-4216-994B-E9CAD72A4635}" dt="2020-03-18T15:21:56.985" v="7419" actId="478"/>
          <ac:spMkLst>
            <pc:docMk/>
            <pc:sldMk cId="1741746979" sldId="262"/>
            <ac:spMk id="4" creationId="{355060D7-AAA7-4F54-8DFF-127B6FD352DF}"/>
          </ac:spMkLst>
        </pc:spChg>
        <pc:spChg chg="add del mod">
          <ac:chgData name="King, Danyel J (DEC)" userId="11aed5b0-fd90-4f85-9151-8b2e0e115d3e" providerId="ADAL" clId="{E0401805-B739-4216-994B-E9CAD72A4635}" dt="2020-03-18T15:24:22.598" v="7423" actId="478"/>
          <ac:spMkLst>
            <pc:docMk/>
            <pc:sldMk cId="1741746979" sldId="262"/>
            <ac:spMk id="5" creationId="{222F5FBD-488E-42D5-9616-FD8DCC824638}"/>
          </ac:spMkLst>
        </pc:spChg>
        <pc:picChg chg="add mod">
          <ac:chgData name="King, Danyel J (DEC)" userId="11aed5b0-fd90-4f85-9151-8b2e0e115d3e" providerId="ADAL" clId="{E0401805-B739-4216-994B-E9CAD72A4635}" dt="2020-03-18T15:20:50.030" v="7416" actId="1076"/>
          <ac:picMkLst>
            <pc:docMk/>
            <pc:sldMk cId="1741746979" sldId="262"/>
            <ac:picMk id="1026" creationId="{65540EFE-F975-489C-99F1-D1C41B3E2D15}"/>
          </ac:picMkLst>
        </pc:picChg>
      </pc:sldChg>
      <pc:sldChg chg="modSp ord">
        <pc:chgData name="King, Danyel J (DEC)" userId="11aed5b0-fd90-4f85-9151-8b2e0e115d3e" providerId="ADAL" clId="{E0401805-B739-4216-994B-E9CAD72A4635}" dt="2020-03-28T13:33:28.737" v="7551"/>
        <pc:sldMkLst>
          <pc:docMk/>
          <pc:sldMk cId="1315951856" sldId="264"/>
        </pc:sldMkLst>
        <pc:spChg chg="mod">
          <ac:chgData name="King, Danyel J (DEC)" userId="11aed5b0-fd90-4f85-9151-8b2e0e115d3e" providerId="ADAL" clId="{E0401805-B739-4216-994B-E9CAD72A4635}" dt="2020-03-28T13:32:06.870" v="7534" actId="20577"/>
          <ac:spMkLst>
            <pc:docMk/>
            <pc:sldMk cId="1315951856" sldId="264"/>
            <ac:spMk id="2" creationId="{79F5BB2B-AB0A-4506-B186-2A9EDF787BDF}"/>
          </ac:spMkLst>
        </pc:spChg>
        <pc:spChg chg="mod">
          <ac:chgData name="King, Danyel J (DEC)" userId="11aed5b0-fd90-4f85-9151-8b2e0e115d3e" providerId="ADAL" clId="{E0401805-B739-4216-994B-E9CAD72A4635}" dt="2020-03-28T13:32:09.186" v="7535" actId="20577"/>
          <ac:spMkLst>
            <pc:docMk/>
            <pc:sldMk cId="1315951856" sldId="264"/>
            <ac:spMk id="3" creationId="{CAFE6A1F-E9CA-4AE0-B88F-2C678A14F129}"/>
          </ac:spMkLst>
        </pc:spChg>
        <pc:spChg chg="mod">
          <ac:chgData name="King, Danyel J (DEC)" userId="11aed5b0-fd90-4f85-9151-8b2e0e115d3e" providerId="ADAL" clId="{E0401805-B739-4216-994B-E9CAD72A4635}" dt="2020-03-18T12:41:37.519" v="2586" actId="20577"/>
          <ac:spMkLst>
            <pc:docMk/>
            <pc:sldMk cId="1315951856" sldId="264"/>
            <ac:spMk id="4" creationId="{33DF3B32-22F6-4769-A5B3-E8D0792687F0}"/>
          </ac:spMkLst>
        </pc:spChg>
      </pc:sldChg>
      <pc:sldChg chg="modSp ord">
        <pc:chgData name="King, Danyel J (DEC)" userId="11aed5b0-fd90-4f85-9151-8b2e0e115d3e" providerId="ADAL" clId="{E0401805-B739-4216-994B-E9CAD72A4635}" dt="2020-03-28T13:33:28.737" v="7551"/>
        <pc:sldMkLst>
          <pc:docMk/>
          <pc:sldMk cId="204368210" sldId="265"/>
        </pc:sldMkLst>
        <pc:spChg chg="mod">
          <ac:chgData name="King, Danyel J (DEC)" userId="11aed5b0-fd90-4f85-9151-8b2e0e115d3e" providerId="ADAL" clId="{E0401805-B739-4216-994B-E9CAD72A4635}" dt="2020-03-18T12:42:16.039" v="2611" actId="1076"/>
          <ac:spMkLst>
            <pc:docMk/>
            <pc:sldMk cId="204368210" sldId="265"/>
            <ac:spMk id="16" creationId="{27B83E26-D969-4D5B-A907-868098B44BBE}"/>
          </ac:spMkLst>
        </pc:spChg>
      </pc:sldChg>
      <pc:sldChg chg="modSp ord">
        <pc:chgData name="King, Danyel J (DEC)" userId="11aed5b0-fd90-4f85-9151-8b2e0e115d3e" providerId="ADAL" clId="{E0401805-B739-4216-994B-E9CAD72A4635}" dt="2020-03-28T13:33:28.737" v="7551"/>
        <pc:sldMkLst>
          <pc:docMk/>
          <pc:sldMk cId="1853293906" sldId="267"/>
        </pc:sldMkLst>
        <pc:spChg chg="mod">
          <ac:chgData name="King, Danyel J (DEC)" userId="11aed5b0-fd90-4f85-9151-8b2e0e115d3e" providerId="ADAL" clId="{E0401805-B739-4216-994B-E9CAD72A4635}" dt="2020-03-18T12:41:51.285" v="2598" actId="20577"/>
          <ac:spMkLst>
            <pc:docMk/>
            <pc:sldMk cId="1853293906" sldId="267"/>
            <ac:spMk id="4" creationId="{00000000-0000-0000-0000-000000000000}"/>
          </ac:spMkLst>
        </pc:spChg>
      </pc:sldChg>
      <pc:sldChg chg="modSp ord">
        <pc:chgData name="King, Danyel J (DEC)" userId="11aed5b0-fd90-4f85-9151-8b2e0e115d3e" providerId="ADAL" clId="{E0401805-B739-4216-994B-E9CAD72A4635}" dt="2020-03-28T13:33:28.737" v="7551"/>
        <pc:sldMkLst>
          <pc:docMk/>
          <pc:sldMk cId="3385313906" sldId="273"/>
        </pc:sldMkLst>
        <pc:spChg chg="mod">
          <ac:chgData name="King, Danyel J (DEC)" userId="11aed5b0-fd90-4f85-9151-8b2e0e115d3e" providerId="ADAL" clId="{E0401805-B739-4216-994B-E9CAD72A4635}" dt="2020-03-28T13:32:17.131" v="7536" actId="20577"/>
          <ac:spMkLst>
            <pc:docMk/>
            <pc:sldMk cId="3385313906" sldId="273"/>
            <ac:spMk id="2" creationId="{DFD17589-C39E-474F-A288-621FFAD2BB51}"/>
          </ac:spMkLst>
        </pc:spChg>
        <pc:graphicFrameChg chg="modGraphic">
          <ac:chgData name="King, Danyel J (DEC)" userId="11aed5b0-fd90-4f85-9151-8b2e0e115d3e" providerId="ADAL" clId="{E0401805-B739-4216-994B-E9CAD72A4635}" dt="2020-03-18T12:42:39.386" v="2616" actId="20577"/>
          <ac:graphicFrameMkLst>
            <pc:docMk/>
            <pc:sldMk cId="3385313906" sldId="273"/>
            <ac:graphicFrameMk id="5" creationId="{D2059632-74F0-438A-8287-2FA2586BDA15}"/>
          </ac:graphicFrameMkLst>
        </pc:graphicFrameChg>
        <pc:graphicFrameChg chg="modGraphic">
          <ac:chgData name="King, Danyel J (DEC)" userId="11aed5b0-fd90-4f85-9151-8b2e0e115d3e" providerId="ADAL" clId="{E0401805-B739-4216-994B-E9CAD72A4635}" dt="2020-03-28T13:32:20.026" v="7537" actId="20577"/>
          <ac:graphicFrameMkLst>
            <pc:docMk/>
            <pc:sldMk cId="3385313906" sldId="273"/>
            <ac:graphicFrameMk id="6" creationId="{C8F17B5A-9CBC-4704-A3C6-41CD5F5F59D9}"/>
          </ac:graphicFrameMkLst>
        </pc:graphicFrameChg>
      </pc:sldChg>
      <pc:sldChg chg="ord">
        <pc:chgData name="King, Danyel J (DEC)" userId="11aed5b0-fd90-4f85-9151-8b2e0e115d3e" providerId="ADAL" clId="{E0401805-B739-4216-994B-E9CAD72A4635}" dt="2020-03-28T13:33:28.737" v="7551"/>
        <pc:sldMkLst>
          <pc:docMk/>
          <pc:sldMk cId="1230974896" sldId="274"/>
        </pc:sldMkLst>
      </pc:sldChg>
      <pc:sldChg chg="ord">
        <pc:chgData name="King, Danyel J (DEC)" userId="11aed5b0-fd90-4f85-9151-8b2e0e115d3e" providerId="ADAL" clId="{E0401805-B739-4216-994B-E9CAD72A4635}" dt="2020-03-28T13:33:28.737" v="7551"/>
        <pc:sldMkLst>
          <pc:docMk/>
          <pc:sldMk cId="2935659410" sldId="275"/>
        </pc:sldMkLst>
      </pc:sldChg>
      <pc:sldChg chg="ord">
        <pc:chgData name="King, Danyel J (DEC)" userId="11aed5b0-fd90-4f85-9151-8b2e0e115d3e" providerId="ADAL" clId="{E0401805-B739-4216-994B-E9CAD72A4635}" dt="2020-03-28T13:33:28.737" v="7551"/>
        <pc:sldMkLst>
          <pc:docMk/>
          <pc:sldMk cId="2357572020" sldId="276"/>
        </pc:sldMkLst>
      </pc:sldChg>
      <pc:sldChg chg="addSp delSp modSp">
        <pc:chgData name="King, Danyel J (DEC)" userId="11aed5b0-fd90-4f85-9151-8b2e0e115d3e" providerId="ADAL" clId="{E0401805-B739-4216-994B-E9CAD72A4635}" dt="2020-03-28T13:30:12.157" v="7499" actId="20577"/>
        <pc:sldMkLst>
          <pc:docMk/>
          <pc:sldMk cId="3304424067" sldId="277"/>
        </pc:sldMkLst>
        <pc:spChg chg="mod">
          <ac:chgData name="King, Danyel J (DEC)" userId="11aed5b0-fd90-4f85-9151-8b2e0e115d3e" providerId="ADAL" clId="{E0401805-B739-4216-994B-E9CAD72A4635}" dt="2020-03-28T13:30:12.157" v="7499" actId="20577"/>
          <ac:spMkLst>
            <pc:docMk/>
            <pc:sldMk cId="3304424067" sldId="277"/>
            <ac:spMk id="3" creationId="{3430C62B-7D3A-472B-A636-233E403FC531}"/>
          </ac:spMkLst>
        </pc:spChg>
        <pc:spChg chg="add del mod">
          <ac:chgData name="King, Danyel J (DEC)" userId="11aed5b0-fd90-4f85-9151-8b2e0e115d3e" providerId="ADAL" clId="{E0401805-B739-4216-994B-E9CAD72A4635}" dt="2020-03-17T19:38:58.325" v="318" actId="478"/>
          <ac:spMkLst>
            <pc:docMk/>
            <pc:sldMk cId="3304424067" sldId="277"/>
            <ac:spMk id="4" creationId="{45B39FD1-FBD0-4910-B422-D6EA731D77DC}"/>
          </ac:spMkLst>
        </pc:spChg>
      </pc:sldChg>
      <pc:sldChg chg="modSp">
        <pc:chgData name="King, Danyel J (DEC)" userId="11aed5b0-fd90-4f85-9151-8b2e0e115d3e" providerId="ADAL" clId="{E0401805-B739-4216-994B-E9CAD72A4635}" dt="2020-03-17T19:39:07.570" v="319" actId="20577"/>
        <pc:sldMkLst>
          <pc:docMk/>
          <pc:sldMk cId="727400029" sldId="279"/>
        </pc:sldMkLst>
        <pc:spChg chg="mod">
          <ac:chgData name="King, Danyel J (DEC)" userId="11aed5b0-fd90-4f85-9151-8b2e0e115d3e" providerId="ADAL" clId="{E0401805-B739-4216-994B-E9CAD72A4635}" dt="2020-03-17T19:39:07.570" v="319" actId="20577"/>
          <ac:spMkLst>
            <pc:docMk/>
            <pc:sldMk cId="727400029" sldId="279"/>
            <ac:spMk id="3" creationId="{7C3A559A-2433-4D63-A845-E16BC4329AAD}"/>
          </ac:spMkLst>
        </pc:spChg>
      </pc:sldChg>
      <pc:sldChg chg="addSp delSp modSp">
        <pc:chgData name="King, Danyel J (DEC)" userId="11aed5b0-fd90-4f85-9151-8b2e0e115d3e" providerId="ADAL" clId="{E0401805-B739-4216-994B-E9CAD72A4635}" dt="2020-03-18T14:01:12.657" v="6222" actId="2062"/>
        <pc:sldMkLst>
          <pc:docMk/>
          <pc:sldMk cId="4001373948" sldId="280"/>
        </pc:sldMkLst>
        <pc:spChg chg="del mod">
          <ac:chgData name="King, Danyel J (DEC)" userId="11aed5b0-fd90-4f85-9151-8b2e0e115d3e" providerId="ADAL" clId="{E0401805-B739-4216-994B-E9CAD72A4635}" dt="2020-03-17T20:08:44.072" v="2008" actId="478"/>
          <ac:spMkLst>
            <pc:docMk/>
            <pc:sldMk cId="4001373948" sldId="280"/>
            <ac:spMk id="2" creationId="{8C53B8F6-D00C-4B7A-A5D0-51D49663F467}"/>
          </ac:spMkLst>
        </pc:spChg>
        <pc:spChg chg="del">
          <ac:chgData name="King, Danyel J (DEC)" userId="11aed5b0-fd90-4f85-9151-8b2e0e115d3e" providerId="ADAL" clId="{E0401805-B739-4216-994B-E9CAD72A4635}" dt="2020-03-17T20:07:44.122" v="1963" actId="478"/>
          <ac:spMkLst>
            <pc:docMk/>
            <pc:sldMk cId="4001373948" sldId="280"/>
            <ac:spMk id="3" creationId="{C2BAF3D1-77EA-469B-8151-2E941A58EF8B}"/>
          </ac:spMkLst>
        </pc:spChg>
        <pc:spChg chg="add del mod">
          <ac:chgData name="King, Danyel J (DEC)" userId="11aed5b0-fd90-4f85-9151-8b2e0e115d3e" providerId="ADAL" clId="{E0401805-B739-4216-994B-E9CAD72A4635}" dt="2020-03-17T20:08:46.837" v="2009" actId="478"/>
          <ac:spMkLst>
            <pc:docMk/>
            <pc:sldMk cId="4001373948" sldId="280"/>
            <ac:spMk id="6" creationId="{96A7BAF7-604B-4A20-AB31-BA4967BD12B2}"/>
          </ac:spMkLst>
        </pc:spChg>
        <pc:graphicFrameChg chg="add mod modGraphic">
          <ac:chgData name="King, Danyel J (DEC)" userId="11aed5b0-fd90-4f85-9151-8b2e0e115d3e" providerId="ADAL" clId="{E0401805-B739-4216-994B-E9CAD72A4635}" dt="2020-03-18T14:01:12.657" v="6222" actId="2062"/>
          <ac:graphicFrameMkLst>
            <pc:docMk/>
            <pc:sldMk cId="4001373948" sldId="280"/>
            <ac:graphicFrameMk id="4" creationId="{1A816C47-B978-4EBC-8FED-3024614CA029}"/>
          </ac:graphicFrameMkLst>
        </pc:graphicFrameChg>
      </pc:sldChg>
      <pc:sldChg chg="modSp">
        <pc:chgData name="King, Danyel J (DEC)" userId="11aed5b0-fd90-4f85-9151-8b2e0e115d3e" providerId="ADAL" clId="{E0401805-B739-4216-994B-E9CAD72A4635}" dt="2020-03-17T19:35:44.490" v="89" actId="20577"/>
        <pc:sldMkLst>
          <pc:docMk/>
          <pc:sldMk cId="2597375204" sldId="281"/>
        </pc:sldMkLst>
        <pc:spChg chg="mod">
          <ac:chgData name="King, Danyel J (DEC)" userId="11aed5b0-fd90-4f85-9151-8b2e0e115d3e" providerId="ADAL" clId="{E0401805-B739-4216-994B-E9CAD72A4635}" dt="2020-03-17T19:35:44.490" v="89" actId="20577"/>
          <ac:spMkLst>
            <pc:docMk/>
            <pc:sldMk cId="2597375204" sldId="281"/>
            <ac:spMk id="3" creationId="{E40BDAFA-6BB6-4A86-94FC-36B929925BEA}"/>
          </ac:spMkLst>
        </pc:spChg>
      </pc:sldChg>
      <pc:sldChg chg="modSp ord">
        <pc:chgData name="King, Danyel J (DEC)" userId="11aed5b0-fd90-4f85-9151-8b2e0e115d3e" providerId="ADAL" clId="{E0401805-B739-4216-994B-E9CAD72A4635}" dt="2020-03-28T13:29:52.661" v="7478" actId="20577"/>
        <pc:sldMkLst>
          <pc:docMk/>
          <pc:sldMk cId="1506700138" sldId="282"/>
        </pc:sldMkLst>
        <pc:spChg chg="mod">
          <ac:chgData name="King, Danyel J (DEC)" userId="11aed5b0-fd90-4f85-9151-8b2e0e115d3e" providerId="ADAL" clId="{E0401805-B739-4216-994B-E9CAD72A4635}" dt="2020-03-28T13:29:52.661" v="7478" actId="20577"/>
          <ac:spMkLst>
            <pc:docMk/>
            <pc:sldMk cId="1506700138" sldId="282"/>
            <ac:spMk id="2" creationId="{99DF8CD1-4586-4DE5-A856-0E322F67CFD6}"/>
          </ac:spMkLst>
        </pc:spChg>
        <pc:spChg chg="mod">
          <ac:chgData name="King, Danyel J (DEC)" userId="11aed5b0-fd90-4f85-9151-8b2e0e115d3e" providerId="ADAL" clId="{E0401805-B739-4216-994B-E9CAD72A4635}" dt="2020-03-18T12:43:31.738" v="2633" actId="20577"/>
          <ac:spMkLst>
            <pc:docMk/>
            <pc:sldMk cId="1506700138" sldId="282"/>
            <ac:spMk id="3" creationId="{970CBA8C-3E6B-4F16-86A4-2BD813AD57C2}"/>
          </ac:spMkLst>
        </pc:spChg>
      </pc:sldChg>
      <pc:sldChg chg="modSp">
        <pc:chgData name="King, Danyel J (DEC)" userId="11aed5b0-fd90-4f85-9151-8b2e0e115d3e" providerId="ADAL" clId="{E0401805-B739-4216-994B-E9CAD72A4635}" dt="2020-03-18T13:58:11.056" v="6190" actId="20577"/>
        <pc:sldMkLst>
          <pc:docMk/>
          <pc:sldMk cId="618223302" sldId="283"/>
        </pc:sldMkLst>
        <pc:spChg chg="mod">
          <ac:chgData name="King, Danyel J (DEC)" userId="11aed5b0-fd90-4f85-9151-8b2e0e115d3e" providerId="ADAL" clId="{E0401805-B739-4216-994B-E9CAD72A4635}" dt="2020-03-18T12:44:58.457" v="2689" actId="20577"/>
          <ac:spMkLst>
            <pc:docMk/>
            <pc:sldMk cId="618223302" sldId="283"/>
            <ac:spMk id="2" creationId="{91A7A9CE-647B-42E9-98D1-22FE0C5A5C78}"/>
          </ac:spMkLst>
        </pc:spChg>
        <pc:spChg chg="mod">
          <ac:chgData name="King, Danyel J (DEC)" userId="11aed5b0-fd90-4f85-9151-8b2e0e115d3e" providerId="ADAL" clId="{E0401805-B739-4216-994B-E9CAD72A4635}" dt="2020-03-18T13:58:11.056" v="6190" actId="20577"/>
          <ac:spMkLst>
            <pc:docMk/>
            <pc:sldMk cId="618223302" sldId="283"/>
            <ac:spMk id="3" creationId="{8DD910EA-5553-47A7-A5E0-493C39227B05}"/>
          </ac:spMkLst>
        </pc:spChg>
      </pc:sldChg>
      <pc:sldChg chg="addSp delSp modSp">
        <pc:chgData name="King, Danyel J (DEC)" userId="11aed5b0-fd90-4f85-9151-8b2e0e115d3e" providerId="ADAL" clId="{E0401805-B739-4216-994B-E9CAD72A4635}" dt="2020-03-28T13:33:06.177" v="7550" actId="20577"/>
        <pc:sldMkLst>
          <pc:docMk/>
          <pc:sldMk cId="832705699" sldId="284"/>
        </pc:sldMkLst>
        <pc:spChg chg="mod">
          <ac:chgData name="King, Danyel J (DEC)" userId="11aed5b0-fd90-4f85-9151-8b2e0e115d3e" providerId="ADAL" clId="{E0401805-B739-4216-994B-E9CAD72A4635}" dt="2020-03-28T13:33:06.177" v="7550" actId="20577"/>
          <ac:spMkLst>
            <pc:docMk/>
            <pc:sldMk cId="832705699" sldId="284"/>
            <ac:spMk id="4" creationId="{00000000-0000-0000-0000-000000000000}"/>
          </ac:spMkLst>
        </pc:spChg>
        <pc:graphicFrameChg chg="add del modGraphic">
          <ac:chgData name="King, Danyel J (DEC)" userId="11aed5b0-fd90-4f85-9151-8b2e0e115d3e" providerId="ADAL" clId="{E0401805-B739-4216-994B-E9CAD72A4635}" dt="2020-03-18T13:57:45.516" v="6175" actId="478"/>
          <ac:graphicFrameMkLst>
            <pc:docMk/>
            <pc:sldMk cId="832705699" sldId="284"/>
            <ac:graphicFrameMk id="3" creationId="{33854629-796A-4AD4-AD46-853060085E33}"/>
          </ac:graphicFrameMkLst>
        </pc:graphicFrameChg>
      </pc:sldChg>
      <pc:sldChg chg="modSp ord">
        <pc:chgData name="King, Danyel J (DEC)" userId="11aed5b0-fd90-4f85-9151-8b2e0e115d3e" providerId="ADAL" clId="{E0401805-B739-4216-994B-E9CAD72A4635}" dt="2020-03-18T12:43:27.734" v="2629" actId="20577"/>
        <pc:sldMkLst>
          <pc:docMk/>
          <pc:sldMk cId="1543004276" sldId="285"/>
        </pc:sldMkLst>
        <pc:spChg chg="mod">
          <ac:chgData name="King, Danyel J (DEC)" userId="11aed5b0-fd90-4f85-9151-8b2e0e115d3e" providerId="ADAL" clId="{E0401805-B739-4216-994B-E9CAD72A4635}" dt="2020-03-18T12:43:27.734" v="2629" actId="20577"/>
          <ac:spMkLst>
            <pc:docMk/>
            <pc:sldMk cId="1543004276" sldId="285"/>
            <ac:spMk id="3" creationId="{C620AF6A-ED07-4CD0-9704-45BAC1F280C8}"/>
          </ac:spMkLst>
        </pc:spChg>
      </pc:sldChg>
      <pc:sldChg chg="modSp ord">
        <pc:chgData name="King, Danyel J (DEC)" userId="11aed5b0-fd90-4f85-9151-8b2e0e115d3e" providerId="ADAL" clId="{E0401805-B739-4216-994B-E9CAD72A4635}" dt="2020-03-18T13:57:41.699" v="6174"/>
        <pc:sldMkLst>
          <pc:docMk/>
          <pc:sldMk cId="29540017" sldId="286"/>
        </pc:sldMkLst>
        <pc:spChg chg="mod">
          <ac:chgData name="King, Danyel J (DEC)" userId="11aed5b0-fd90-4f85-9151-8b2e0e115d3e" providerId="ADAL" clId="{E0401805-B739-4216-994B-E9CAD72A4635}" dt="2020-03-18T12:43:34.203" v="2634" actId="20577"/>
          <ac:spMkLst>
            <pc:docMk/>
            <pc:sldMk cId="29540017" sldId="286"/>
            <ac:spMk id="3" creationId="{D18B98EE-1061-4DED-9C45-9E09F5B4696F}"/>
          </ac:spMkLst>
        </pc:spChg>
      </pc:sldChg>
      <pc:sldChg chg="modSp add">
        <pc:chgData name="King, Danyel J (DEC)" userId="11aed5b0-fd90-4f85-9151-8b2e0e115d3e" providerId="ADAL" clId="{E0401805-B739-4216-994B-E9CAD72A4635}" dt="2020-03-18T13:58:20.691" v="6193" actId="27636"/>
        <pc:sldMkLst>
          <pc:docMk/>
          <pc:sldMk cId="942455138" sldId="287"/>
        </pc:sldMkLst>
        <pc:spChg chg="mod">
          <ac:chgData name="King, Danyel J (DEC)" userId="11aed5b0-fd90-4f85-9151-8b2e0e115d3e" providerId="ADAL" clId="{E0401805-B739-4216-994B-E9CAD72A4635}" dt="2020-03-18T13:58:17.144" v="6191" actId="1076"/>
          <ac:spMkLst>
            <pc:docMk/>
            <pc:sldMk cId="942455138" sldId="287"/>
            <ac:spMk id="2" creationId="{2266F440-1033-4A9A-8F1A-A3FF4A60B224}"/>
          </ac:spMkLst>
        </pc:spChg>
        <pc:spChg chg="mod">
          <ac:chgData name="King, Danyel J (DEC)" userId="11aed5b0-fd90-4f85-9151-8b2e0e115d3e" providerId="ADAL" clId="{E0401805-B739-4216-994B-E9CAD72A4635}" dt="2020-03-18T13:58:20.691" v="6193" actId="27636"/>
          <ac:spMkLst>
            <pc:docMk/>
            <pc:sldMk cId="942455138" sldId="287"/>
            <ac:spMk id="3" creationId="{500F9B16-DC35-4E43-8CB7-D445A0C33F33}"/>
          </ac:spMkLst>
        </pc:spChg>
      </pc:sldChg>
      <pc:sldChg chg="modSp add del">
        <pc:chgData name="King, Danyel J (DEC)" userId="11aed5b0-fd90-4f85-9151-8b2e0e115d3e" providerId="ADAL" clId="{E0401805-B739-4216-994B-E9CAD72A4635}" dt="2020-03-17T19:36:12.437" v="110" actId="2696"/>
        <pc:sldMkLst>
          <pc:docMk/>
          <pc:sldMk cId="1947848467" sldId="287"/>
        </pc:sldMkLst>
        <pc:spChg chg="mod">
          <ac:chgData name="King, Danyel J (DEC)" userId="11aed5b0-fd90-4f85-9151-8b2e0e115d3e" providerId="ADAL" clId="{E0401805-B739-4216-994B-E9CAD72A4635}" dt="2020-03-17T19:36:09.398" v="109" actId="20577"/>
          <ac:spMkLst>
            <pc:docMk/>
            <pc:sldMk cId="1947848467" sldId="287"/>
            <ac:spMk id="2" creationId="{110D4E2B-8168-47A4-BC84-173E98BC81D6}"/>
          </ac:spMkLst>
        </pc:spChg>
      </pc:sldChg>
      <pc:sldChg chg="addSp delSp modSp add">
        <pc:chgData name="King, Danyel J (DEC)" userId="11aed5b0-fd90-4f85-9151-8b2e0e115d3e" providerId="ADAL" clId="{E0401805-B739-4216-994B-E9CAD72A4635}" dt="2020-03-18T14:01:09.007" v="6221" actId="2062"/>
        <pc:sldMkLst>
          <pc:docMk/>
          <pc:sldMk cId="1492815680" sldId="288"/>
        </pc:sldMkLst>
        <pc:spChg chg="del mod">
          <ac:chgData name="King, Danyel J (DEC)" userId="11aed5b0-fd90-4f85-9151-8b2e0e115d3e" providerId="ADAL" clId="{E0401805-B739-4216-994B-E9CAD72A4635}" dt="2020-03-18T12:46:05.118" v="2746" actId="478"/>
          <ac:spMkLst>
            <pc:docMk/>
            <pc:sldMk cId="1492815680" sldId="288"/>
            <ac:spMk id="2" creationId="{E423E4FB-4243-43A0-8796-4202713B5D73}"/>
          </ac:spMkLst>
        </pc:spChg>
        <pc:spChg chg="del">
          <ac:chgData name="King, Danyel J (DEC)" userId="11aed5b0-fd90-4f85-9151-8b2e0e115d3e" providerId="ADAL" clId="{E0401805-B739-4216-994B-E9CAD72A4635}" dt="2020-03-18T12:46:03.575" v="2745" actId="478"/>
          <ac:spMkLst>
            <pc:docMk/>
            <pc:sldMk cId="1492815680" sldId="288"/>
            <ac:spMk id="3" creationId="{B58BF154-1F4B-4C33-B969-C7810ABA819F}"/>
          </ac:spMkLst>
        </pc:spChg>
        <pc:spChg chg="add del mod">
          <ac:chgData name="King, Danyel J (DEC)" userId="11aed5b0-fd90-4f85-9151-8b2e0e115d3e" providerId="ADAL" clId="{E0401805-B739-4216-994B-E9CAD72A4635}" dt="2020-03-18T12:46:14.326" v="2749" actId="478"/>
          <ac:spMkLst>
            <pc:docMk/>
            <pc:sldMk cId="1492815680" sldId="288"/>
            <ac:spMk id="5" creationId="{C09E884D-F489-4414-B893-2E0628193547}"/>
          </ac:spMkLst>
        </pc:spChg>
        <pc:graphicFrameChg chg="add mod modGraphic">
          <ac:chgData name="King, Danyel J (DEC)" userId="11aed5b0-fd90-4f85-9151-8b2e0e115d3e" providerId="ADAL" clId="{E0401805-B739-4216-994B-E9CAD72A4635}" dt="2020-03-18T14:01:09.007" v="6221" actId="2062"/>
          <ac:graphicFrameMkLst>
            <pc:docMk/>
            <pc:sldMk cId="1492815680" sldId="288"/>
            <ac:graphicFrameMk id="6" creationId="{A541BBF7-2202-4AF5-ABED-A5DC07F327DC}"/>
          </ac:graphicFrameMkLst>
        </pc:graphicFrameChg>
        <pc:picChg chg="add del">
          <ac:chgData name="King, Danyel J (DEC)" userId="11aed5b0-fd90-4f85-9151-8b2e0e115d3e" providerId="ADAL" clId="{E0401805-B739-4216-994B-E9CAD72A4635}" dt="2020-03-18T12:47:39.416" v="2846"/>
          <ac:picMkLst>
            <pc:docMk/>
            <pc:sldMk cId="1492815680" sldId="288"/>
            <ac:picMk id="7" creationId="{F2ECC897-DC19-44BD-9B06-68AA3B8C1990}"/>
          </ac:picMkLst>
        </pc:picChg>
      </pc:sldChg>
      <pc:sldChg chg="addSp delSp modSp add">
        <pc:chgData name="King, Danyel J (DEC)" userId="11aed5b0-fd90-4f85-9151-8b2e0e115d3e" providerId="ADAL" clId="{E0401805-B739-4216-994B-E9CAD72A4635}" dt="2020-03-18T13:59:40.577" v="6205" actId="255"/>
        <pc:sldMkLst>
          <pc:docMk/>
          <pc:sldMk cId="1582244819" sldId="289"/>
        </pc:sldMkLst>
        <pc:spChg chg="del mod">
          <ac:chgData name="King, Danyel J (DEC)" userId="11aed5b0-fd90-4f85-9151-8b2e0e115d3e" providerId="ADAL" clId="{E0401805-B739-4216-994B-E9CAD72A4635}" dt="2020-03-18T12:52:01.003" v="3100" actId="478"/>
          <ac:spMkLst>
            <pc:docMk/>
            <pc:sldMk cId="1582244819" sldId="289"/>
            <ac:spMk id="2" creationId="{06DA1323-B6F6-487D-86D2-788D29F2386E}"/>
          </ac:spMkLst>
        </pc:spChg>
        <pc:spChg chg="del">
          <ac:chgData name="King, Danyel J (DEC)" userId="11aed5b0-fd90-4f85-9151-8b2e0e115d3e" providerId="ADAL" clId="{E0401805-B739-4216-994B-E9CAD72A4635}" dt="2020-03-18T12:52:05.273" v="3102" actId="478"/>
          <ac:spMkLst>
            <pc:docMk/>
            <pc:sldMk cId="1582244819" sldId="289"/>
            <ac:spMk id="3" creationId="{0EB33B81-430D-4441-9F70-5E91C27722AC}"/>
          </ac:spMkLst>
        </pc:spChg>
        <pc:spChg chg="add del mod">
          <ac:chgData name="King, Danyel J (DEC)" userId="11aed5b0-fd90-4f85-9151-8b2e0e115d3e" providerId="ADAL" clId="{E0401805-B739-4216-994B-E9CAD72A4635}" dt="2020-03-18T12:52:03.284" v="3101" actId="478"/>
          <ac:spMkLst>
            <pc:docMk/>
            <pc:sldMk cId="1582244819" sldId="289"/>
            <ac:spMk id="5" creationId="{509913AE-6AD2-4A6D-9938-889F928620D0}"/>
          </ac:spMkLst>
        </pc:spChg>
        <pc:graphicFrameChg chg="add mod modGraphic">
          <ac:chgData name="King, Danyel J (DEC)" userId="11aed5b0-fd90-4f85-9151-8b2e0e115d3e" providerId="ADAL" clId="{E0401805-B739-4216-994B-E9CAD72A4635}" dt="2020-03-18T13:59:40.577" v="6205" actId="255"/>
          <ac:graphicFrameMkLst>
            <pc:docMk/>
            <pc:sldMk cId="1582244819" sldId="289"/>
            <ac:graphicFrameMk id="6" creationId="{E8A4B22C-88A0-4090-A9DB-C31A2D686944}"/>
          </ac:graphicFrameMkLst>
        </pc:graphicFrameChg>
      </pc:sldChg>
      <pc:sldChg chg="addSp delSp modSp add">
        <pc:chgData name="King, Danyel J (DEC)" userId="11aed5b0-fd90-4f85-9151-8b2e0e115d3e" providerId="ADAL" clId="{E0401805-B739-4216-994B-E9CAD72A4635}" dt="2020-03-18T14:00:36.614" v="6215" actId="2062"/>
        <pc:sldMkLst>
          <pc:docMk/>
          <pc:sldMk cId="2770163753" sldId="290"/>
        </pc:sldMkLst>
        <pc:spChg chg="del mod">
          <ac:chgData name="King, Danyel J (DEC)" userId="11aed5b0-fd90-4f85-9151-8b2e0e115d3e" providerId="ADAL" clId="{E0401805-B739-4216-994B-E9CAD72A4635}" dt="2020-03-18T12:52:11.425" v="3104" actId="478"/>
          <ac:spMkLst>
            <pc:docMk/>
            <pc:sldMk cId="2770163753" sldId="290"/>
            <ac:spMk id="2" creationId="{3341CBC7-5EDC-4F9A-8538-F812F9E25039}"/>
          </ac:spMkLst>
        </pc:spChg>
        <pc:spChg chg="del">
          <ac:chgData name="King, Danyel J (DEC)" userId="11aed5b0-fd90-4f85-9151-8b2e0e115d3e" providerId="ADAL" clId="{E0401805-B739-4216-994B-E9CAD72A4635}" dt="2020-03-18T12:52:14.257" v="3106" actId="478"/>
          <ac:spMkLst>
            <pc:docMk/>
            <pc:sldMk cId="2770163753" sldId="290"/>
            <ac:spMk id="3" creationId="{0B83B076-EB8C-4B01-B22B-AE39ECE9A482}"/>
          </ac:spMkLst>
        </pc:spChg>
        <pc:spChg chg="add del mod">
          <ac:chgData name="King, Danyel J (DEC)" userId="11aed5b0-fd90-4f85-9151-8b2e0e115d3e" providerId="ADAL" clId="{E0401805-B739-4216-994B-E9CAD72A4635}" dt="2020-03-18T12:52:12.915" v="3105" actId="478"/>
          <ac:spMkLst>
            <pc:docMk/>
            <pc:sldMk cId="2770163753" sldId="290"/>
            <ac:spMk id="5" creationId="{2127F165-BAB6-4697-81DB-795D0395753D}"/>
          </ac:spMkLst>
        </pc:spChg>
        <pc:graphicFrameChg chg="add mod modGraphic">
          <ac:chgData name="King, Danyel J (DEC)" userId="11aed5b0-fd90-4f85-9151-8b2e0e115d3e" providerId="ADAL" clId="{E0401805-B739-4216-994B-E9CAD72A4635}" dt="2020-03-18T14:00:36.614" v="6215" actId="2062"/>
          <ac:graphicFrameMkLst>
            <pc:docMk/>
            <pc:sldMk cId="2770163753" sldId="290"/>
            <ac:graphicFrameMk id="6" creationId="{5F47535E-AF50-4F16-AA1B-9D4652082E0F}"/>
          </ac:graphicFrameMkLst>
        </pc:graphicFrameChg>
      </pc:sldChg>
      <pc:sldChg chg="addSp delSp modSp add">
        <pc:chgData name="King, Danyel J (DEC)" userId="11aed5b0-fd90-4f85-9151-8b2e0e115d3e" providerId="ADAL" clId="{E0401805-B739-4216-994B-E9CAD72A4635}" dt="2020-03-18T14:01:00.321" v="6220" actId="2062"/>
        <pc:sldMkLst>
          <pc:docMk/>
          <pc:sldMk cId="1930325376" sldId="291"/>
        </pc:sldMkLst>
        <pc:spChg chg="del mod">
          <ac:chgData name="King, Danyel J (DEC)" userId="11aed5b0-fd90-4f85-9151-8b2e0e115d3e" providerId="ADAL" clId="{E0401805-B739-4216-994B-E9CAD72A4635}" dt="2020-03-18T12:52:19.988" v="3108" actId="478"/>
          <ac:spMkLst>
            <pc:docMk/>
            <pc:sldMk cId="1930325376" sldId="291"/>
            <ac:spMk id="2" creationId="{42A0DC5F-2FCF-4AA0-A35C-E748D7D6F732}"/>
          </ac:spMkLst>
        </pc:spChg>
        <pc:spChg chg="del">
          <ac:chgData name="King, Danyel J (DEC)" userId="11aed5b0-fd90-4f85-9151-8b2e0e115d3e" providerId="ADAL" clId="{E0401805-B739-4216-994B-E9CAD72A4635}" dt="2020-03-18T12:52:22.508" v="3110" actId="478"/>
          <ac:spMkLst>
            <pc:docMk/>
            <pc:sldMk cId="1930325376" sldId="291"/>
            <ac:spMk id="3" creationId="{ECD0B74B-76A5-467A-AE12-5237AC216E18}"/>
          </ac:spMkLst>
        </pc:spChg>
        <pc:spChg chg="add del mod">
          <ac:chgData name="King, Danyel J (DEC)" userId="11aed5b0-fd90-4f85-9151-8b2e0e115d3e" providerId="ADAL" clId="{E0401805-B739-4216-994B-E9CAD72A4635}" dt="2020-03-18T12:52:21.176" v="3109" actId="478"/>
          <ac:spMkLst>
            <pc:docMk/>
            <pc:sldMk cId="1930325376" sldId="291"/>
            <ac:spMk id="5" creationId="{3D360F4F-F572-4863-9F7A-D8ECD7F3BDFA}"/>
          </ac:spMkLst>
        </pc:spChg>
        <pc:graphicFrameChg chg="add mod modGraphic">
          <ac:chgData name="King, Danyel J (DEC)" userId="11aed5b0-fd90-4f85-9151-8b2e0e115d3e" providerId="ADAL" clId="{E0401805-B739-4216-994B-E9CAD72A4635}" dt="2020-03-18T14:01:00.321" v="6220" actId="2062"/>
          <ac:graphicFrameMkLst>
            <pc:docMk/>
            <pc:sldMk cId="1930325376" sldId="291"/>
            <ac:graphicFrameMk id="6" creationId="{6D223CA9-BEA3-4AB9-8CBD-565E099EDC4A}"/>
          </ac:graphicFrameMkLst>
        </pc:graphicFrameChg>
      </pc:sldChg>
      <pc:sldChg chg="modSp add">
        <pc:chgData name="King, Danyel J (DEC)" userId="11aed5b0-fd90-4f85-9151-8b2e0e115d3e" providerId="ADAL" clId="{E0401805-B739-4216-994B-E9CAD72A4635}" dt="2020-03-28T13:34:26.500" v="7580" actId="20577"/>
        <pc:sldMkLst>
          <pc:docMk/>
          <pc:sldMk cId="1902271708" sldId="292"/>
        </pc:sldMkLst>
        <pc:spChg chg="mod">
          <ac:chgData name="King, Danyel J (DEC)" userId="11aed5b0-fd90-4f85-9151-8b2e0e115d3e" providerId="ADAL" clId="{E0401805-B739-4216-994B-E9CAD72A4635}" dt="2020-03-18T13:34:31.516" v="4550" actId="1076"/>
          <ac:spMkLst>
            <pc:docMk/>
            <pc:sldMk cId="1902271708" sldId="292"/>
            <ac:spMk id="2" creationId="{92C3E9C5-3686-450F-B3CB-E20E80E01AFC}"/>
          </ac:spMkLst>
        </pc:spChg>
        <pc:spChg chg="mod">
          <ac:chgData name="King, Danyel J (DEC)" userId="11aed5b0-fd90-4f85-9151-8b2e0e115d3e" providerId="ADAL" clId="{E0401805-B739-4216-994B-E9CAD72A4635}" dt="2020-03-28T13:34:26.500" v="7580" actId="20577"/>
          <ac:spMkLst>
            <pc:docMk/>
            <pc:sldMk cId="1902271708" sldId="292"/>
            <ac:spMk id="3" creationId="{A8AEE7AE-66BD-41F6-9FD5-5DECE72F6567}"/>
          </ac:spMkLst>
        </pc:spChg>
      </pc:sldChg>
      <pc:sldChg chg="modSp add">
        <pc:chgData name="King, Danyel J (DEC)" userId="11aed5b0-fd90-4f85-9151-8b2e0e115d3e" providerId="ADAL" clId="{E0401805-B739-4216-994B-E9CAD72A4635}" dt="2020-03-28T13:34:34.261" v="7581" actId="20577"/>
        <pc:sldMkLst>
          <pc:docMk/>
          <pc:sldMk cId="1056604661" sldId="293"/>
        </pc:sldMkLst>
        <pc:spChg chg="mod">
          <ac:chgData name="King, Danyel J (DEC)" userId="11aed5b0-fd90-4f85-9151-8b2e0e115d3e" providerId="ADAL" clId="{E0401805-B739-4216-994B-E9CAD72A4635}" dt="2020-03-28T13:34:34.261" v="7581" actId="20577"/>
          <ac:spMkLst>
            <pc:docMk/>
            <pc:sldMk cId="1056604661" sldId="293"/>
            <ac:spMk id="2" creationId="{C598CB19-1B47-45C4-862E-1FFBAEF427E9}"/>
          </ac:spMkLst>
        </pc:spChg>
        <pc:spChg chg="mod">
          <ac:chgData name="King, Danyel J (DEC)" userId="11aed5b0-fd90-4f85-9151-8b2e0e115d3e" providerId="ADAL" clId="{E0401805-B739-4216-994B-E9CAD72A4635}" dt="2020-03-18T14:20:50.049" v="6458" actId="27636"/>
          <ac:spMkLst>
            <pc:docMk/>
            <pc:sldMk cId="1056604661" sldId="293"/>
            <ac:spMk id="3" creationId="{DA95526D-9FF2-4CC4-976E-41C3B1AB3D9E}"/>
          </ac:spMkLst>
        </pc:spChg>
      </pc:sldChg>
      <pc:sldChg chg="modSp add">
        <pc:chgData name="King, Danyel J (DEC)" userId="11aed5b0-fd90-4f85-9151-8b2e0e115d3e" providerId="ADAL" clId="{E0401805-B739-4216-994B-E9CAD72A4635}" dt="2020-03-28T13:36:29.188" v="7582" actId="20577"/>
        <pc:sldMkLst>
          <pc:docMk/>
          <pc:sldMk cId="4173135064" sldId="294"/>
        </pc:sldMkLst>
        <pc:spChg chg="mod">
          <ac:chgData name="King, Danyel J (DEC)" userId="11aed5b0-fd90-4f85-9151-8b2e0e115d3e" providerId="ADAL" clId="{E0401805-B739-4216-994B-E9CAD72A4635}" dt="2020-03-18T14:20:56.181" v="6459" actId="1076"/>
          <ac:spMkLst>
            <pc:docMk/>
            <pc:sldMk cId="4173135064" sldId="294"/>
            <ac:spMk id="2" creationId="{E46BE7BE-EFC1-4BEE-A392-6934F3746467}"/>
          </ac:spMkLst>
        </pc:spChg>
        <pc:spChg chg="mod">
          <ac:chgData name="King, Danyel J (DEC)" userId="11aed5b0-fd90-4f85-9151-8b2e0e115d3e" providerId="ADAL" clId="{E0401805-B739-4216-994B-E9CAD72A4635}" dt="2020-03-28T13:36:29.188" v="7582" actId="20577"/>
          <ac:spMkLst>
            <pc:docMk/>
            <pc:sldMk cId="4173135064" sldId="294"/>
            <ac:spMk id="3" creationId="{EE4B14F2-0C16-423F-9E01-B41991EADF7C}"/>
          </ac:spMkLst>
        </pc:spChg>
      </pc:sldChg>
      <pc:sldChg chg="modSp add ord">
        <pc:chgData name="King, Danyel J (DEC)" userId="11aed5b0-fd90-4f85-9151-8b2e0e115d3e" providerId="ADAL" clId="{E0401805-B739-4216-994B-E9CAD72A4635}" dt="2020-03-28T13:33:59.364" v="7555"/>
        <pc:sldMkLst>
          <pc:docMk/>
          <pc:sldMk cId="568216501" sldId="295"/>
        </pc:sldMkLst>
        <pc:spChg chg="mod">
          <ac:chgData name="King, Danyel J (DEC)" userId="11aed5b0-fd90-4f85-9151-8b2e0e115d3e" providerId="ADAL" clId="{E0401805-B739-4216-994B-E9CAD72A4635}" dt="2020-03-18T13:38:05.500" v="4694" actId="1076"/>
          <ac:spMkLst>
            <pc:docMk/>
            <pc:sldMk cId="568216501" sldId="295"/>
            <ac:spMk id="2" creationId="{19B78B58-4844-4C29-8F3D-183282D15E6C}"/>
          </ac:spMkLst>
        </pc:spChg>
        <pc:spChg chg="mod">
          <ac:chgData name="King, Danyel J (DEC)" userId="11aed5b0-fd90-4f85-9151-8b2e0e115d3e" providerId="ADAL" clId="{E0401805-B739-4216-994B-E9CAD72A4635}" dt="2020-03-28T13:33:01.204" v="7549" actId="27636"/>
          <ac:spMkLst>
            <pc:docMk/>
            <pc:sldMk cId="568216501" sldId="295"/>
            <ac:spMk id="3" creationId="{A408BC7F-0FDE-4A43-94D0-40F9671FE941}"/>
          </ac:spMkLst>
        </pc:spChg>
      </pc:sldChg>
      <pc:sldChg chg="modSp add del">
        <pc:chgData name="King, Danyel J (DEC)" userId="11aed5b0-fd90-4f85-9151-8b2e0e115d3e" providerId="ADAL" clId="{E0401805-B739-4216-994B-E9CAD72A4635}" dt="2020-03-18T14:24:44.879" v="7024" actId="2696"/>
        <pc:sldMkLst>
          <pc:docMk/>
          <pc:sldMk cId="2282436387" sldId="296"/>
        </pc:sldMkLst>
        <pc:spChg chg="mod">
          <ac:chgData name="King, Danyel J (DEC)" userId="11aed5b0-fd90-4f85-9151-8b2e0e115d3e" providerId="ADAL" clId="{E0401805-B739-4216-994B-E9CAD72A4635}" dt="2020-03-18T14:24:33.197" v="7003" actId="20577"/>
          <ac:spMkLst>
            <pc:docMk/>
            <pc:sldMk cId="2282436387" sldId="296"/>
            <ac:spMk id="2" creationId="{A8CA9F29-CA5D-4E51-8611-5B52F58BAF02}"/>
          </ac:spMkLst>
        </pc:spChg>
        <pc:spChg chg="mod">
          <ac:chgData name="King, Danyel J (DEC)" userId="11aed5b0-fd90-4f85-9151-8b2e0e115d3e" providerId="ADAL" clId="{E0401805-B739-4216-994B-E9CAD72A4635}" dt="2020-03-18T14:24:40.080" v="7023" actId="20577"/>
          <ac:spMkLst>
            <pc:docMk/>
            <pc:sldMk cId="2282436387" sldId="296"/>
            <ac:spMk id="3" creationId="{F8BAC652-DA39-4888-9B58-2C12AA2C3089}"/>
          </ac:spMkLst>
        </pc:spChg>
      </pc:sldChg>
      <pc:sldChg chg="addSp delSp modSp add mod setBg">
        <pc:chgData name="King, Danyel J (DEC)" userId="11aed5b0-fd90-4f85-9151-8b2e0e115d3e" providerId="ADAL" clId="{E0401805-B739-4216-994B-E9CAD72A4635}" dt="2020-03-28T13:36:51.822" v="7591" actId="20577"/>
        <pc:sldMkLst>
          <pc:docMk/>
          <pc:sldMk cId="4154477547" sldId="296"/>
        </pc:sldMkLst>
        <pc:spChg chg="mod">
          <ac:chgData name="King, Danyel J (DEC)" userId="11aed5b0-fd90-4f85-9151-8b2e0e115d3e" providerId="ADAL" clId="{E0401805-B739-4216-994B-E9CAD72A4635}" dt="2020-03-18T15:16:52.095" v="7376" actId="26606"/>
          <ac:spMkLst>
            <pc:docMk/>
            <pc:sldMk cId="4154477547" sldId="296"/>
            <ac:spMk id="2" creationId="{6665DFC5-C42F-477B-8738-B1CC67F8EF64}"/>
          </ac:spMkLst>
        </pc:spChg>
        <pc:spChg chg="mod">
          <ac:chgData name="King, Danyel J (DEC)" userId="11aed5b0-fd90-4f85-9151-8b2e0e115d3e" providerId="ADAL" clId="{E0401805-B739-4216-994B-E9CAD72A4635}" dt="2020-03-28T13:36:45.538" v="7590" actId="20577"/>
          <ac:spMkLst>
            <pc:docMk/>
            <pc:sldMk cId="4154477547" sldId="296"/>
            <ac:spMk id="3" creationId="{B10B48F7-A667-43E0-A7FF-8C6DC9D04C14}"/>
          </ac:spMkLst>
        </pc:spChg>
        <pc:spChg chg="add del">
          <ac:chgData name="King, Danyel J (DEC)" userId="11aed5b0-fd90-4f85-9151-8b2e0e115d3e" providerId="ADAL" clId="{E0401805-B739-4216-994B-E9CAD72A4635}" dt="2020-03-18T15:14:53.999" v="7281"/>
          <ac:spMkLst>
            <pc:docMk/>
            <pc:sldMk cId="4154477547" sldId="296"/>
            <ac:spMk id="4" creationId="{B44F0FF9-7030-4FF3-AE67-821B90ED0889}"/>
          </ac:spMkLst>
        </pc:spChg>
        <pc:spChg chg="add del">
          <ac:chgData name="King, Danyel J (DEC)" userId="11aed5b0-fd90-4f85-9151-8b2e0e115d3e" providerId="ADAL" clId="{E0401805-B739-4216-994B-E9CAD72A4635}" dt="2020-03-18T15:17:30.159" v="7387"/>
          <ac:spMkLst>
            <pc:docMk/>
            <pc:sldMk cId="4154477547" sldId="296"/>
            <ac:spMk id="9" creationId="{7C83184F-1DB4-4D3C-9245-A729CD115366}"/>
          </ac:spMkLst>
        </pc:spChg>
        <pc:spChg chg="add del">
          <ac:chgData name="King, Danyel J (DEC)" userId="11aed5b0-fd90-4f85-9151-8b2e0e115d3e" providerId="ADAL" clId="{E0401805-B739-4216-994B-E9CAD72A4635}" dt="2020-03-18T15:17:32.508" v="7389"/>
          <ac:spMkLst>
            <pc:docMk/>
            <pc:sldMk cId="4154477547" sldId="296"/>
            <ac:spMk id="10" creationId="{DC611007-D2DD-4D04-B733-55FED1C92B87}"/>
          </ac:spMkLst>
        </pc:spChg>
        <pc:spChg chg="add mod">
          <ac:chgData name="King, Danyel J (DEC)" userId="11aed5b0-fd90-4f85-9151-8b2e0e115d3e" providerId="ADAL" clId="{E0401805-B739-4216-994B-E9CAD72A4635}" dt="2020-03-28T13:36:51.822" v="7591" actId="20577"/>
          <ac:spMkLst>
            <pc:docMk/>
            <pc:sldMk cId="4154477547" sldId="296"/>
            <ac:spMk id="11" creationId="{25AFC1CD-3CB7-4B89-975D-BF082BD43727}"/>
          </ac:spMkLst>
        </pc:spChg>
        <pc:spChg chg="add del">
          <ac:chgData name="King, Danyel J (DEC)" userId="11aed5b0-fd90-4f85-9151-8b2e0e115d3e" providerId="ADAL" clId="{E0401805-B739-4216-994B-E9CAD72A4635}" dt="2020-03-18T15:16:52.095" v="7376" actId="26606"/>
          <ac:spMkLst>
            <pc:docMk/>
            <pc:sldMk cId="4154477547" sldId="296"/>
            <ac:spMk id="12" creationId="{799A8B4F-0FED-46C0-9186-5A8E116D8744}"/>
          </ac:spMkLst>
        </pc:spChg>
        <pc:spChg chg="add del">
          <ac:chgData name="King, Danyel J (DEC)" userId="11aed5b0-fd90-4f85-9151-8b2e0e115d3e" providerId="ADAL" clId="{E0401805-B739-4216-994B-E9CAD72A4635}" dt="2020-03-18T15:16:52.095" v="7376" actId="26606"/>
          <ac:spMkLst>
            <pc:docMk/>
            <pc:sldMk cId="4154477547" sldId="296"/>
            <ac:spMk id="16" creationId="{38A69B74-22E3-47CC-823F-18BE7930C814}"/>
          </ac:spMkLst>
        </pc:spChg>
        <pc:spChg chg="add del">
          <ac:chgData name="King, Danyel J (DEC)" userId="11aed5b0-fd90-4f85-9151-8b2e0e115d3e" providerId="ADAL" clId="{E0401805-B739-4216-994B-E9CAD72A4635}" dt="2020-03-18T15:16:52.095" v="7376" actId="26606"/>
          <ac:spMkLst>
            <pc:docMk/>
            <pc:sldMk cId="4154477547" sldId="296"/>
            <ac:spMk id="18" creationId="{1778637B-5DB8-4A75-B2E6-FC2B1BB9A7DB}"/>
          </ac:spMkLst>
        </pc:spChg>
        <pc:spChg chg="add del">
          <ac:chgData name="King, Danyel J (DEC)" userId="11aed5b0-fd90-4f85-9151-8b2e0e115d3e" providerId="ADAL" clId="{E0401805-B739-4216-994B-E9CAD72A4635}" dt="2020-03-18T15:16:52.095" v="7376" actId="26606"/>
          <ac:spMkLst>
            <pc:docMk/>
            <pc:sldMk cId="4154477547" sldId="296"/>
            <ac:spMk id="20" creationId="{0035A30C-45F3-4EFB-B2E8-6E2A11843D39}"/>
          </ac:spMkLst>
        </pc:spChg>
        <pc:grpChg chg="add mod">
          <ac:chgData name="King, Danyel J (DEC)" userId="11aed5b0-fd90-4f85-9151-8b2e0e115d3e" providerId="ADAL" clId="{E0401805-B739-4216-994B-E9CAD72A4635}" dt="2020-03-18T15:18:25.217" v="7407" actId="1076"/>
          <ac:grpSpMkLst>
            <pc:docMk/>
            <pc:sldMk cId="4154477547" sldId="296"/>
            <ac:grpSpMk id="8" creationId="{65EBC321-FE4B-43D9-A661-0C0B1A4B8981}"/>
          </ac:grpSpMkLst>
        </pc:grpChg>
        <pc:picChg chg="add mod ord">
          <ac:chgData name="King, Danyel J (DEC)" userId="11aed5b0-fd90-4f85-9151-8b2e0e115d3e" providerId="ADAL" clId="{E0401805-B739-4216-994B-E9CAD72A4635}" dt="2020-03-18T15:17:11.525" v="7381" actId="164"/>
          <ac:picMkLst>
            <pc:docMk/>
            <pc:sldMk cId="4154477547" sldId="296"/>
            <ac:picMk id="5" creationId="{A821870D-61DE-4D2E-AF3F-BFF6AFC1DCC4}"/>
          </ac:picMkLst>
        </pc:picChg>
        <pc:picChg chg="add mod ord">
          <ac:chgData name="King, Danyel J (DEC)" userId="11aed5b0-fd90-4f85-9151-8b2e0e115d3e" providerId="ADAL" clId="{E0401805-B739-4216-994B-E9CAD72A4635}" dt="2020-03-18T15:17:11.525" v="7381" actId="164"/>
          <ac:picMkLst>
            <pc:docMk/>
            <pc:sldMk cId="4154477547" sldId="296"/>
            <ac:picMk id="6" creationId="{35C4B7F0-81E0-4C25-84EA-BD518AB0F62F}"/>
          </ac:picMkLst>
        </pc:picChg>
        <pc:picChg chg="add mod">
          <ac:chgData name="King, Danyel J (DEC)" userId="11aed5b0-fd90-4f85-9151-8b2e0e115d3e" providerId="ADAL" clId="{E0401805-B739-4216-994B-E9CAD72A4635}" dt="2020-03-18T15:17:11.525" v="7381" actId="164"/>
          <ac:picMkLst>
            <pc:docMk/>
            <pc:sldMk cId="4154477547" sldId="296"/>
            <ac:picMk id="7" creationId="{E174276C-4F3D-4770-A438-465321387EB9}"/>
          </ac:picMkLst>
        </pc:picChg>
        <pc:picChg chg="add del">
          <ac:chgData name="King, Danyel J (DEC)" userId="11aed5b0-fd90-4f85-9151-8b2e0e115d3e" providerId="ADAL" clId="{E0401805-B739-4216-994B-E9CAD72A4635}" dt="2020-03-18T15:16:52.095" v="7376" actId="26606"/>
          <ac:picMkLst>
            <pc:docMk/>
            <pc:sldMk cId="4154477547" sldId="296"/>
            <ac:picMk id="14" creationId="{DA6861EE-7660-46C9-80BD-173B8F7454B8}"/>
          </ac:picMkLst>
        </pc:picChg>
      </pc:sldChg>
    </pc:docChg>
  </pc:docChgLst>
  <pc:docChgLst>
    <pc:chgData name="King, Danyel J (DEC)" userId="11aed5b0-fd90-4f85-9151-8b2e0e115d3e" providerId="ADAL" clId="{F66E1F99-F364-4E65-8A64-052E317C28AC}"/>
    <pc:docChg chg="modSld">
      <pc:chgData name="King, Danyel J (DEC)" userId="11aed5b0-fd90-4f85-9151-8b2e0e115d3e" providerId="ADAL" clId="{F66E1F99-F364-4E65-8A64-052E317C28AC}" dt="2021-05-17T17:37:18.773" v="29" actId="20577"/>
      <pc:docMkLst>
        <pc:docMk/>
      </pc:docMkLst>
      <pc:sldChg chg="modSp mod">
        <pc:chgData name="King, Danyel J (DEC)" userId="11aed5b0-fd90-4f85-9151-8b2e0e115d3e" providerId="ADAL" clId="{F66E1F99-F364-4E65-8A64-052E317C28AC}" dt="2021-05-17T17:37:18.773" v="29" actId="20577"/>
        <pc:sldMkLst>
          <pc:docMk/>
          <pc:sldMk cId="1366058345" sldId="257"/>
        </pc:sldMkLst>
        <pc:spChg chg="mod">
          <ac:chgData name="King, Danyel J (DEC)" userId="11aed5b0-fd90-4f85-9151-8b2e0e115d3e" providerId="ADAL" clId="{F66E1F99-F364-4E65-8A64-052E317C28AC}" dt="2021-05-17T17:37:18.773" v="29" actId="20577"/>
          <ac:spMkLst>
            <pc:docMk/>
            <pc:sldMk cId="1366058345" sldId="257"/>
            <ac:spMk id="3" creationId="{00000000-0000-0000-0000-000000000000}"/>
          </ac:spMkLst>
        </pc:spChg>
      </pc:sldChg>
    </pc:docChg>
  </pc:docChgLst>
  <pc:docChgLst>
    <pc:chgData name="Smith, Carrie E (DEC)" userId="61c4eb81-996b-42bd-8efb-937b3ed9bf6f" providerId="ADAL" clId="{1AA1952C-5495-48DB-A12D-8A72674552F8}"/>
    <pc:docChg chg="undo custSel modSld">
      <pc:chgData name="Smith, Carrie E (DEC)" userId="61c4eb81-996b-42bd-8efb-937b3ed9bf6f" providerId="ADAL" clId="{1AA1952C-5495-48DB-A12D-8A72674552F8}" dt="2020-12-10T17:27:11.803" v="262" actId="33524"/>
      <pc:docMkLst>
        <pc:docMk/>
      </pc:docMkLst>
      <pc:sldChg chg="modSp">
        <pc:chgData name="Smith, Carrie E (DEC)" userId="61c4eb81-996b-42bd-8efb-937b3ed9bf6f" providerId="ADAL" clId="{1AA1952C-5495-48DB-A12D-8A72674552F8}" dt="2020-12-10T17:16:26.740" v="20" actId="20577"/>
        <pc:sldMkLst>
          <pc:docMk/>
          <pc:sldMk cId="1827357928" sldId="256"/>
        </pc:sldMkLst>
        <pc:spChg chg="mod">
          <ac:chgData name="Smith, Carrie E (DEC)" userId="61c4eb81-996b-42bd-8efb-937b3ed9bf6f" providerId="ADAL" clId="{1AA1952C-5495-48DB-A12D-8A72674552F8}" dt="2020-12-10T17:16:26.740" v="20" actId="20577"/>
          <ac:spMkLst>
            <pc:docMk/>
            <pc:sldMk cId="1827357928" sldId="256"/>
            <ac:spMk id="4" creationId="{00000000-0000-0000-0000-000000000000}"/>
          </ac:spMkLst>
        </pc:spChg>
      </pc:sldChg>
      <pc:sldChg chg="modSp">
        <pc:chgData name="Smith, Carrie E (DEC)" userId="61c4eb81-996b-42bd-8efb-937b3ed9bf6f" providerId="ADAL" clId="{1AA1952C-5495-48DB-A12D-8A72674552F8}" dt="2020-12-10T17:16:54.651" v="32" actId="20577"/>
        <pc:sldMkLst>
          <pc:docMk/>
          <pc:sldMk cId="1366058345" sldId="257"/>
        </pc:sldMkLst>
        <pc:spChg chg="mod">
          <ac:chgData name="Smith, Carrie E (DEC)" userId="61c4eb81-996b-42bd-8efb-937b3ed9bf6f" providerId="ADAL" clId="{1AA1952C-5495-48DB-A12D-8A72674552F8}" dt="2020-12-10T17:16:54.651" v="32" actId="20577"/>
          <ac:spMkLst>
            <pc:docMk/>
            <pc:sldMk cId="1366058345" sldId="257"/>
            <ac:spMk id="3" creationId="{00000000-0000-0000-0000-000000000000}"/>
          </ac:spMkLst>
        </pc:spChg>
      </pc:sldChg>
      <pc:sldChg chg="modSp">
        <pc:chgData name="Smith, Carrie E (DEC)" userId="61c4eb81-996b-42bd-8efb-937b3ed9bf6f" providerId="ADAL" clId="{1AA1952C-5495-48DB-A12D-8A72674552F8}" dt="2020-12-10T17:17:13.305" v="40" actId="20577"/>
        <pc:sldMkLst>
          <pc:docMk/>
          <pc:sldMk cId="527647890" sldId="258"/>
        </pc:sldMkLst>
        <pc:spChg chg="mod">
          <ac:chgData name="Smith, Carrie E (DEC)" userId="61c4eb81-996b-42bd-8efb-937b3ed9bf6f" providerId="ADAL" clId="{1AA1952C-5495-48DB-A12D-8A72674552F8}" dt="2020-12-10T17:17:13.305" v="40" actId="20577"/>
          <ac:spMkLst>
            <pc:docMk/>
            <pc:sldMk cId="527647890" sldId="258"/>
            <ac:spMk id="34" creationId="{28A72332-FB3E-426A-8CA3-DDA553A3C5DC}"/>
          </ac:spMkLst>
        </pc:spChg>
      </pc:sldChg>
      <pc:sldChg chg="modSp">
        <pc:chgData name="Smith, Carrie E (DEC)" userId="61c4eb81-996b-42bd-8efb-937b3ed9bf6f" providerId="ADAL" clId="{1AA1952C-5495-48DB-A12D-8A72674552F8}" dt="2020-12-10T17:21:58.160" v="54" actId="20577"/>
        <pc:sldMkLst>
          <pc:docMk/>
          <pc:sldMk cId="4207296631" sldId="301"/>
        </pc:sldMkLst>
        <pc:spChg chg="mod">
          <ac:chgData name="Smith, Carrie E (DEC)" userId="61c4eb81-996b-42bd-8efb-937b3ed9bf6f" providerId="ADAL" clId="{1AA1952C-5495-48DB-A12D-8A72674552F8}" dt="2020-12-10T17:21:58.160" v="54" actId="20577"/>
          <ac:spMkLst>
            <pc:docMk/>
            <pc:sldMk cId="4207296631" sldId="301"/>
            <ac:spMk id="3" creationId="{F7DF3047-9239-48C0-88E5-C6529BF3439B}"/>
          </ac:spMkLst>
        </pc:spChg>
      </pc:sldChg>
      <pc:sldChg chg="modSp">
        <pc:chgData name="Smith, Carrie E (DEC)" userId="61c4eb81-996b-42bd-8efb-937b3ed9bf6f" providerId="ADAL" clId="{1AA1952C-5495-48DB-A12D-8A72674552F8}" dt="2020-12-10T17:23:20.389" v="55" actId="20577"/>
        <pc:sldMkLst>
          <pc:docMk/>
          <pc:sldMk cId="2937481033" sldId="304"/>
        </pc:sldMkLst>
        <pc:graphicFrameChg chg="mod">
          <ac:chgData name="Smith, Carrie E (DEC)" userId="61c4eb81-996b-42bd-8efb-937b3ed9bf6f" providerId="ADAL" clId="{1AA1952C-5495-48DB-A12D-8A72674552F8}" dt="2020-12-10T17:23:20.389" v="55" actId="20577"/>
          <ac:graphicFrameMkLst>
            <pc:docMk/>
            <pc:sldMk cId="2937481033" sldId="304"/>
            <ac:graphicFrameMk id="4" creationId="{150B934E-B1BB-457E-9B98-F38FD4F70A38}"/>
          </ac:graphicFrameMkLst>
        </pc:graphicFrameChg>
      </pc:sldChg>
      <pc:sldChg chg="modSp">
        <pc:chgData name="Smith, Carrie E (DEC)" userId="61c4eb81-996b-42bd-8efb-937b3ed9bf6f" providerId="ADAL" clId="{1AA1952C-5495-48DB-A12D-8A72674552F8}" dt="2020-12-10T17:24:03.878" v="64" actId="20577"/>
        <pc:sldMkLst>
          <pc:docMk/>
          <pc:sldMk cId="64508772" sldId="305"/>
        </pc:sldMkLst>
        <pc:graphicFrameChg chg="mod">
          <ac:chgData name="Smith, Carrie E (DEC)" userId="61c4eb81-996b-42bd-8efb-937b3ed9bf6f" providerId="ADAL" clId="{1AA1952C-5495-48DB-A12D-8A72674552F8}" dt="2020-12-10T17:24:03.878" v="64" actId="20577"/>
          <ac:graphicFrameMkLst>
            <pc:docMk/>
            <pc:sldMk cId="64508772" sldId="305"/>
            <ac:graphicFrameMk id="4" creationId="{C83CF8D2-1A59-4C47-A1C9-81D8B60883AF}"/>
          </ac:graphicFrameMkLst>
        </pc:graphicFrameChg>
      </pc:sldChg>
      <pc:sldChg chg="modSp">
        <pc:chgData name="Smith, Carrie E (DEC)" userId="61c4eb81-996b-42bd-8efb-937b3ed9bf6f" providerId="ADAL" clId="{1AA1952C-5495-48DB-A12D-8A72674552F8}" dt="2020-12-10T17:27:11.803" v="262" actId="33524"/>
        <pc:sldMkLst>
          <pc:docMk/>
          <pc:sldMk cId="480546325" sldId="308"/>
        </pc:sldMkLst>
        <pc:spChg chg="mod">
          <ac:chgData name="Smith, Carrie E (DEC)" userId="61c4eb81-996b-42bd-8efb-937b3ed9bf6f" providerId="ADAL" clId="{1AA1952C-5495-48DB-A12D-8A72674552F8}" dt="2020-12-10T17:27:11.803" v="262" actId="33524"/>
          <ac:spMkLst>
            <pc:docMk/>
            <pc:sldMk cId="480546325" sldId="308"/>
            <ac:spMk id="3" creationId="{198FE1D1-9EEF-4413-B593-E0C1CD3A3192}"/>
          </ac:spMkLst>
        </pc:spChg>
      </pc:sldChg>
      <pc:sldChg chg="modSp">
        <pc:chgData name="Smith, Carrie E (DEC)" userId="61c4eb81-996b-42bd-8efb-937b3ed9bf6f" providerId="ADAL" clId="{1AA1952C-5495-48DB-A12D-8A72674552F8}" dt="2020-12-10T17:21:39.664" v="47" actId="113"/>
        <pc:sldMkLst>
          <pc:docMk/>
          <pc:sldMk cId="2830145502" sldId="312"/>
        </pc:sldMkLst>
        <pc:spChg chg="mod">
          <ac:chgData name="Smith, Carrie E (DEC)" userId="61c4eb81-996b-42bd-8efb-937b3ed9bf6f" providerId="ADAL" clId="{1AA1952C-5495-48DB-A12D-8A72674552F8}" dt="2020-12-10T17:21:39.664" v="47" actId="113"/>
          <ac:spMkLst>
            <pc:docMk/>
            <pc:sldMk cId="2830145502" sldId="312"/>
            <ac:spMk id="7" creationId="{190FC5AC-6EBF-436E-AEE4-C81FA0401D07}"/>
          </ac:spMkLst>
        </pc:spChg>
        <pc:spChg chg="mod">
          <ac:chgData name="Smith, Carrie E (DEC)" userId="61c4eb81-996b-42bd-8efb-937b3ed9bf6f" providerId="ADAL" clId="{1AA1952C-5495-48DB-A12D-8A72674552F8}" dt="2020-12-10T17:21:35.655" v="45" actId="113"/>
          <ac:spMkLst>
            <pc:docMk/>
            <pc:sldMk cId="2830145502" sldId="312"/>
            <ac:spMk id="10" creationId="{F4B0BE61-A598-460E-BC21-A62F0465185F}"/>
          </ac:spMkLst>
        </pc:spChg>
        <pc:spChg chg="mod">
          <ac:chgData name="Smith, Carrie E (DEC)" userId="61c4eb81-996b-42bd-8efb-937b3ed9bf6f" providerId="ADAL" clId="{1AA1952C-5495-48DB-A12D-8A72674552F8}" dt="2020-12-10T17:21:11.542" v="41" actId="113"/>
          <ac:spMkLst>
            <pc:docMk/>
            <pc:sldMk cId="2830145502" sldId="312"/>
            <ac:spMk id="13" creationId="{76560843-2A37-4DE3-B370-D37FF53B3398}"/>
          </ac:spMkLst>
        </pc:spChg>
      </pc:sldChg>
    </pc:docChg>
  </pc:docChgLst>
  <pc:docChgLst>
    <pc:chgData name="King, Danyel J (DEC)" userId="11aed5b0-fd90-4f85-9151-8b2e0e115d3e" providerId="ADAL" clId="{601BDE59-920C-4E48-91A6-CEE6FC5B60F8}"/>
    <pc:docChg chg="undo custSel addSld delSld modSld sldOrd">
      <pc:chgData name="King, Danyel J (DEC)" userId="11aed5b0-fd90-4f85-9151-8b2e0e115d3e" providerId="ADAL" clId="{601BDE59-920C-4E48-91A6-CEE6FC5B60F8}" dt="2020-06-24T12:58:08.766" v="3078" actId="2696"/>
      <pc:docMkLst>
        <pc:docMk/>
      </pc:docMkLst>
      <pc:sldChg chg="addSp modSp">
        <pc:chgData name="King, Danyel J (DEC)" userId="11aed5b0-fd90-4f85-9151-8b2e0e115d3e" providerId="ADAL" clId="{601BDE59-920C-4E48-91A6-CEE6FC5B60F8}" dt="2020-06-24T12:08:21.138" v="633" actId="1076"/>
        <pc:sldMkLst>
          <pc:docMk/>
          <pc:sldMk cId="527647890" sldId="258"/>
        </pc:sldMkLst>
        <pc:picChg chg="add mod">
          <ac:chgData name="King, Danyel J (DEC)" userId="11aed5b0-fd90-4f85-9151-8b2e0e115d3e" providerId="ADAL" clId="{601BDE59-920C-4E48-91A6-CEE6FC5B60F8}" dt="2020-06-24T12:08:17.742" v="632" actId="1076"/>
          <ac:picMkLst>
            <pc:docMk/>
            <pc:sldMk cId="527647890" sldId="258"/>
            <ac:picMk id="3" creationId="{EF8909A3-E667-4ACD-9E2A-F82C76A78E1C}"/>
          </ac:picMkLst>
        </pc:picChg>
        <pc:picChg chg="add mod">
          <ac:chgData name="King, Danyel J (DEC)" userId="11aed5b0-fd90-4f85-9151-8b2e0e115d3e" providerId="ADAL" clId="{601BDE59-920C-4E48-91A6-CEE6FC5B60F8}" dt="2020-06-24T12:07:45.240" v="628" actId="1076"/>
          <ac:picMkLst>
            <pc:docMk/>
            <pc:sldMk cId="527647890" sldId="258"/>
            <ac:picMk id="6" creationId="{5AC818A6-59EB-4C80-B95E-32D3B97345E4}"/>
          </ac:picMkLst>
        </pc:picChg>
        <pc:picChg chg="add mod">
          <ac:chgData name="King, Danyel J (DEC)" userId="11aed5b0-fd90-4f85-9151-8b2e0e115d3e" providerId="ADAL" clId="{601BDE59-920C-4E48-91A6-CEE6FC5B60F8}" dt="2020-06-24T12:08:21.138" v="633" actId="1076"/>
          <ac:picMkLst>
            <pc:docMk/>
            <pc:sldMk cId="527647890" sldId="258"/>
            <ac:picMk id="8" creationId="{8D9943C6-2F89-43FA-950F-BBDD87348B15}"/>
          </ac:picMkLst>
        </pc:picChg>
      </pc:sldChg>
      <pc:sldChg chg="del">
        <pc:chgData name="King, Danyel J (DEC)" userId="11aed5b0-fd90-4f85-9151-8b2e0e115d3e" providerId="ADAL" clId="{601BDE59-920C-4E48-91A6-CEE6FC5B60F8}" dt="2020-06-24T12:08:35.588" v="635" actId="2696"/>
        <pc:sldMkLst>
          <pc:docMk/>
          <pc:sldMk cId="1741746979" sldId="262"/>
        </pc:sldMkLst>
      </pc:sldChg>
      <pc:sldChg chg="del">
        <pc:chgData name="King, Danyel J (DEC)" userId="11aed5b0-fd90-4f85-9151-8b2e0e115d3e" providerId="ADAL" clId="{601BDE59-920C-4E48-91A6-CEE6FC5B60F8}" dt="2020-06-24T12:08:38.662" v="636" actId="2696"/>
        <pc:sldMkLst>
          <pc:docMk/>
          <pc:sldMk cId="1004052038" sldId="263"/>
        </pc:sldMkLst>
      </pc:sldChg>
      <pc:sldChg chg="del">
        <pc:chgData name="King, Danyel J (DEC)" userId="11aed5b0-fd90-4f85-9151-8b2e0e115d3e" providerId="ADAL" clId="{601BDE59-920C-4E48-91A6-CEE6FC5B60F8}" dt="2020-06-24T12:35:36.613" v="1763" actId="2696"/>
        <pc:sldMkLst>
          <pc:docMk/>
          <pc:sldMk cId="1315951856" sldId="264"/>
        </pc:sldMkLst>
      </pc:sldChg>
      <pc:sldChg chg="del">
        <pc:chgData name="King, Danyel J (DEC)" userId="11aed5b0-fd90-4f85-9151-8b2e0e115d3e" providerId="ADAL" clId="{601BDE59-920C-4E48-91A6-CEE6FC5B60F8}" dt="2020-06-24T12:35:37.415" v="1764" actId="2696"/>
        <pc:sldMkLst>
          <pc:docMk/>
          <pc:sldMk cId="204368210" sldId="265"/>
        </pc:sldMkLst>
      </pc:sldChg>
      <pc:sldChg chg="del">
        <pc:chgData name="King, Danyel J (DEC)" userId="11aed5b0-fd90-4f85-9151-8b2e0e115d3e" providerId="ADAL" clId="{601BDE59-920C-4E48-91A6-CEE6FC5B60F8}" dt="2020-06-24T12:08:33.310" v="634" actId="2696"/>
        <pc:sldMkLst>
          <pc:docMk/>
          <pc:sldMk cId="3147419986" sldId="266"/>
        </pc:sldMkLst>
      </pc:sldChg>
      <pc:sldChg chg="del">
        <pc:chgData name="King, Danyel J (DEC)" userId="11aed5b0-fd90-4f85-9151-8b2e0e115d3e" providerId="ADAL" clId="{601BDE59-920C-4E48-91A6-CEE6FC5B60F8}" dt="2020-06-24T12:35:34.320" v="1762" actId="2696"/>
        <pc:sldMkLst>
          <pc:docMk/>
          <pc:sldMk cId="1853293906" sldId="267"/>
        </pc:sldMkLst>
      </pc:sldChg>
      <pc:sldChg chg="del">
        <pc:chgData name="King, Danyel J (DEC)" userId="11aed5b0-fd90-4f85-9151-8b2e0e115d3e" providerId="ADAL" clId="{601BDE59-920C-4E48-91A6-CEE6FC5B60F8}" dt="2020-06-24T12:35:39.415" v="1765" actId="2696"/>
        <pc:sldMkLst>
          <pc:docMk/>
          <pc:sldMk cId="3385313906" sldId="273"/>
        </pc:sldMkLst>
      </pc:sldChg>
      <pc:sldChg chg="del">
        <pc:chgData name="King, Danyel J (DEC)" userId="11aed5b0-fd90-4f85-9151-8b2e0e115d3e" providerId="ADAL" clId="{601BDE59-920C-4E48-91A6-CEE6FC5B60F8}" dt="2020-06-24T12:35:41.149" v="1766" actId="2696"/>
        <pc:sldMkLst>
          <pc:docMk/>
          <pc:sldMk cId="1230974896" sldId="274"/>
        </pc:sldMkLst>
      </pc:sldChg>
      <pc:sldChg chg="del">
        <pc:chgData name="King, Danyel J (DEC)" userId="11aed5b0-fd90-4f85-9151-8b2e0e115d3e" providerId="ADAL" clId="{601BDE59-920C-4E48-91A6-CEE6FC5B60F8}" dt="2020-06-24T12:35:42.744" v="1767" actId="2696"/>
        <pc:sldMkLst>
          <pc:docMk/>
          <pc:sldMk cId="2935659410" sldId="275"/>
        </pc:sldMkLst>
      </pc:sldChg>
      <pc:sldChg chg="del">
        <pc:chgData name="King, Danyel J (DEC)" userId="11aed5b0-fd90-4f85-9151-8b2e0e115d3e" providerId="ADAL" clId="{601BDE59-920C-4E48-91A6-CEE6FC5B60F8}" dt="2020-06-24T12:35:44.148" v="1768" actId="2696"/>
        <pc:sldMkLst>
          <pc:docMk/>
          <pc:sldMk cId="2357572020" sldId="276"/>
        </pc:sldMkLst>
      </pc:sldChg>
      <pc:sldChg chg="del">
        <pc:chgData name="King, Danyel J (DEC)" userId="11aed5b0-fd90-4f85-9151-8b2e0e115d3e" providerId="ADAL" clId="{601BDE59-920C-4E48-91A6-CEE6FC5B60F8}" dt="2020-06-24T12:08:39.842" v="637" actId="2696"/>
        <pc:sldMkLst>
          <pc:docMk/>
          <pc:sldMk cId="4232445636" sldId="278"/>
        </pc:sldMkLst>
      </pc:sldChg>
      <pc:sldChg chg="del">
        <pc:chgData name="King, Danyel J (DEC)" userId="11aed5b0-fd90-4f85-9151-8b2e0e115d3e" providerId="ADAL" clId="{601BDE59-920C-4E48-91A6-CEE6FC5B60F8}" dt="2020-06-24T12:39:31.561" v="2173" actId="2696"/>
        <pc:sldMkLst>
          <pc:docMk/>
          <pc:sldMk cId="727400029" sldId="279"/>
        </pc:sldMkLst>
      </pc:sldChg>
      <pc:sldChg chg="del">
        <pc:chgData name="King, Danyel J (DEC)" userId="11aed5b0-fd90-4f85-9151-8b2e0e115d3e" providerId="ADAL" clId="{601BDE59-920C-4E48-91A6-CEE6FC5B60F8}" dt="2020-06-24T12:35:49.836" v="1772" actId="2696"/>
        <pc:sldMkLst>
          <pc:docMk/>
          <pc:sldMk cId="4001373948" sldId="280"/>
        </pc:sldMkLst>
      </pc:sldChg>
      <pc:sldChg chg="del">
        <pc:chgData name="King, Danyel J (DEC)" userId="11aed5b0-fd90-4f85-9151-8b2e0e115d3e" providerId="ADAL" clId="{601BDE59-920C-4E48-91A6-CEE6FC5B60F8}" dt="2020-06-24T12:41:29.280" v="2371" actId="2696"/>
        <pc:sldMkLst>
          <pc:docMk/>
          <pc:sldMk cId="2597375204" sldId="281"/>
        </pc:sldMkLst>
      </pc:sldChg>
      <pc:sldChg chg="del">
        <pc:chgData name="King, Danyel J (DEC)" userId="11aed5b0-fd90-4f85-9151-8b2e0e115d3e" providerId="ADAL" clId="{601BDE59-920C-4E48-91A6-CEE6FC5B60F8}" dt="2020-06-24T12:36:18.907" v="1780" actId="2696"/>
        <pc:sldMkLst>
          <pc:docMk/>
          <pc:sldMk cId="1506700138" sldId="282"/>
        </pc:sldMkLst>
      </pc:sldChg>
      <pc:sldChg chg="del">
        <pc:chgData name="King, Danyel J (DEC)" userId="11aed5b0-fd90-4f85-9151-8b2e0e115d3e" providerId="ADAL" clId="{601BDE59-920C-4E48-91A6-CEE6FC5B60F8}" dt="2020-06-24T12:35:48.204" v="1770" actId="2696"/>
        <pc:sldMkLst>
          <pc:docMk/>
          <pc:sldMk cId="618223302" sldId="283"/>
        </pc:sldMkLst>
      </pc:sldChg>
      <pc:sldChg chg="del">
        <pc:chgData name="King, Danyel J (DEC)" userId="11aed5b0-fd90-4f85-9151-8b2e0e115d3e" providerId="ADAL" clId="{601BDE59-920C-4E48-91A6-CEE6FC5B60F8}" dt="2020-06-24T12:35:46.177" v="1769" actId="2696"/>
        <pc:sldMkLst>
          <pc:docMk/>
          <pc:sldMk cId="832705699" sldId="284"/>
        </pc:sldMkLst>
      </pc:sldChg>
      <pc:sldChg chg="del">
        <pc:chgData name="King, Danyel J (DEC)" userId="11aed5b0-fd90-4f85-9151-8b2e0e115d3e" providerId="ADAL" clId="{601BDE59-920C-4E48-91A6-CEE6FC5B60F8}" dt="2020-06-24T12:58:08.766" v="3078" actId="2696"/>
        <pc:sldMkLst>
          <pc:docMk/>
          <pc:sldMk cId="1543004276" sldId="285"/>
        </pc:sldMkLst>
      </pc:sldChg>
      <pc:sldChg chg="del">
        <pc:chgData name="King, Danyel J (DEC)" userId="11aed5b0-fd90-4f85-9151-8b2e0e115d3e" providerId="ADAL" clId="{601BDE59-920C-4E48-91A6-CEE6FC5B60F8}" dt="2020-06-24T12:35:32.518" v="1761" actId="2696"/>
        <pc:sldMkLst>
          <pc:docMk/>
          <pc:sldMk cId="29540017" sldId="286"/>
        </pc:sldMkLst>
      </pc:sldChg>
      <pc:sldChg chg="del">
        <pc:chgData name="King, Danyel J (DEC)" userId="11aed5b0-fd90-4f85-9151-8b2e0e115d3e" providerId="ADAL" clId="{601BDE59-920C-4E48-91A6-CEE6FC5B60F8}" dt="2020-06-24T12:35:48.984" v="1771" actId="2696"/>
        <pc:sldMkLst>
          <pc:docMk/>
          <pc:sldMk cId="942455138" sldId="287"/>
        </pc:sldMkLst>
      </pc:sldChg>
      <pc:sldChg chg="del">
        <pc:chgData name="King, Danyel J (DEC)" userId="11aed5b0-fd90-4f85-9151-8b2e0e115d3e" providerId="ADAL" clId="{601BDE59-920C-4E48-91A6-CEE6FC5B60F8}" dt="2020-06-24T12:35:50.372" v="1773" actId="2696"/>
        <pc:sldMkLst>
          <pc:docMk/>
          <pc:sldMk cId="1492815680" sldId="288"/>
        </pc:sldMkLst>
      </pc:sldChg>
      <pc:sldChg chg="del">
        <pc:chgData name="King, Danyel J (DEC)" userId="11aed5b0-fd90-4f85-9151-8b2e0e115d3e" providerId="ADAL" clId="{601BDE59-920C-4E48-91A6-CEE6FC5B60F8}" dt="2020-06-24T12:35:50.774" v="1774" actId="2696"/>
        <pc:sldMkLst>
          <pc:docMk/>
          <pc:sldMk cId="1582244819" sldId="289"/>
        </pc:sldMkLst>
      </pc:sldChg>
      <pc:sldChg chg="del">
        <pc:chgData name="King, Danyel J (DEC)" userId="11aed5b0-fd90-4f85-9151-8b2e0e115d3e" providerId="ADAL" clId="{601BDE59-920C-4E48-91A6-CEE6FC5B60F8}" dt="2020-06-24T12:35:53.335" v="1775" actId="2696"/>
        <pc:sldMkLst>
          <pc:docMk/>
          <pc:sldMk cId="2770163753" sldId="290"/>
        </pc:sldMkLst>
      </pc:sldChg>
      <pc:sldChg chg="del">
        <pc:chgData name="King, Danyel J (DEC)" userId="11aed5b0-fd90-4f85-9151-8b2e0e115d3e" providerId="ADAL" clId="{601BDE59-920C-4E48-91A6-CEE6FC5B60F8}" dt="2020-06-24T12:35:54.570" v="1777" actId="2696"/>
        <pc:sldMkLst>
          <pc:docMk/>
          <pc:sldMk cId="4173135064" sldId="294"/>
        </pc:sldMkLst>
      </pc:sldChg>
      <pc:sldChg chg="del">
        <pc:chgData name="King, Danyel J (DEC)" userId="11aed5b0-fd90-4f85-9151-8b2e0e115d3e" providerId="ADAL" clId="{601BDE59-920C-4E48-91A6-CEE6FC5B60F8}" dt="2020-06-24T12:35:53.752" v="1776" actId="2696"/>
        <pc:sldMkLst>
          <pc:docMk/>
          <pc:sldMk cId="568216501" sldId="295"/>
        </pc:sldMkLst>
      </pc:sldChg>
      <pc:sldChg chg="add del">
        <pc:chgData name="King, Danyel J (DEC)" userId="11aed5b0-fd90-4f85-9151-8b2e0e115d3e" providerId="ADAL" clId="{601BDE59-920C-4E48-91A6-CEE6FC5B60F8}" dt="2020-06-24T12:35:57.731" v="1779" actId="2696"/>
        <pc:sldMkLst>
          <pc:docMk/>
          <pc:sldMk cId="4154477547" sldId="296"/>
        </pc:sldMkLst>
      </pc:sldChg>
      <pc:sldChg chg="modSp ord modNotesTx">
        <pc:chgData name="King, Danyel J (DEC)" userId="11aed5b0-fd90-4f85-9151-8b2e0e115d3e" providerId="ADAL" clId="{601BDE59-920C-4E48-91A6-CEE6FC5B60F8}" dt="2020-06-24T12:33:55.849" v="1730"/>
        <pc:sldMkLst>
          <pc:docMk/>
          <pc:sldMk cId="2994866460" sldId="307"/>
        </pc:sldMkLst>
        <pc:spChg chg="mod">
          <ac:chgData name="King, Danyel J (DEC)" userId="11aed5b0-fd90-4f85-9151-8b2e0e115d3e" providerId="ADAL" clId="{601BDE59-920C-4E48-91A6-CEE6FC5B60F8}" dt="2020-06-24T12:13:33.782" v="1242" actId="1076"/>
          <ac:spMkLst>
            <pc:docMk/>
            <pc:sldMk cId="2994866460" sldId="307"/>
            <ac:spMk id="2" creationId="{4EAAB37B-834A-4DEE-9A1C-33EA47DFD838}"/>
          </ac:spMkLst>
        </pc:spChg>
        <pc:spChg chg="mod">
          <ac:chgData name="King, Danyel J (DEC)" userId="11aed5b0-fd90-4f85-9151-8b2e0e115d3e" providerId="ADAL" clId="{601BDE59-920C-4E48-91A6-CEE6FC5B60F8}" dt="2020-06-24T12:13:35.841" v="1243" actId="1076"/>
          <ac:spMkLst>
            <pc:docMk/>
            <pc:sldMk cId="2994866460" sldId="307"/>
            <ac:spMk id="3" creationId="{B9F7DEAF-2E62-479B-BF88-2C84E2FB2EDE}"/>
          </ac:spMkLst>
        </pc:spChg>
      </pc:sldChg>
      <pc:sldChg chg="addSp modSp">
        <pc:chgData name="King, Danyel J (DEC)" userId="11aed5b0-fd90-4f85-9151-8b2e0e115d3e" providerId="ADAL" clId="{601BDE59-920C-4E48-91A6-CEE6FC5B60F8}" dt="2020-06-24T12:41:16.274" v="2370" actId="123"/>
        <pc:sldMkLst>
          <pc:docMk/>
          <pc:sldMk cId="480546325" sldId="308"/>
        </pc:sldMkLst>
        <pc:spChg chg="mod">
          <ac:chgData name="King, Danyel J (DEC)" userId="11aed5b0-fd90-4f85-9151-8b2e0e115d3e" providerId="ADAL" clId="{601BDE59-920C-4E48-91A6-CEE6FC5B60F8}" dt="2020-06-24T12:41:16.274" v="2370" actId="123"/>
          <ac:spMkLst>
            <pc:docMk/>
            <pc:sldMk cId="480546325" sldId="308"/>
            <ac:spMk id="3" creationId="{198FE1D1-9EEF-4413-B593-E0C1CD3A3192}"/>
          </ac:spMkLst>
        </pc:spChg>
        <pc:picChg chg="add mod">
          <ac:chgData name="King, Danyel J (DEC)" userId="11aed5b0-fd90-4f85-9151-8b2e0e115d3e" providerId="ADAL" clId="{601BDE59-920C-4E48-91A6-CEE6FC5B60F8}" dt="2020-06-24T12:41:03.705" v="2362" actId="1076"/>
          <ac:picMkLst>
            <pc:docMk/>
            <pc:sldMk cId="480546325" sldId="308"/>
            <ac:picMk id="5" creationId="{256B48E6-916F-48F0-AC8E-B73791C366CF}"/>
          </ac:picMkLst>
        </pc:picChg>
      </pc:sldChg>
      <pc:sldChg chg="addSp delSp modSp">
        <pc:chgData name="King, Danyel J (DEC)" userId="11aed5b0-fd90-4f85-9151-8b2e0e115d3e" providerId="ADAL" clId="{601BDE59-920C-4E48-91A6-CEE6FC5B60F8}" dt="2020-06-24T12:29:48.416" v="1688" actId="1076"/>
        <pc:sldMkLst>
          <pc:docMk/>
          <pc:sldMk cId="1685222891" sldId="310"/>
        </pc:sldMkLst>
        <pc:spChg chg="mod">
          <ac:chgData name="King, Danyel J (DEC)" userId="11aed5b0-fd90-4f85-9151-8b2e0e115d3e" providerId="ADAL" clId="{601BDE59-920C-4E48-91A6-CEE6FC5B60F8}" dt="2020-06-24T12:28:54.478" v="1681" actId="27636"/>
          <ac:spMkLst>
            <pc:docMk/>
            <pc:sldMk cId="1685222891" sldId="310"/>
            <ac:spMk id="3" creationId="{A766E932-BAE4-4DF8-9F2C-26257042F95A}"/>
          </ac:spMkLst>
        </pc:spChg>
        <pc:picChg chg="add del mod">
          <ac:chgData name="King, Danyel J (DEC)" userId="11aed5b0-fd90-4f85-9151-8b2e0e115d3e" providerId="ADAL" clId="{601BDE59-920C-4E48-91A6-CEE6FC5B60F8}" dt="2020-06-24T12:27:17.411" v="1520" actId="478"/>
          <ac:picMkLst>
            <pc:docMk/>
            <pc:sldMk cId="1685222891" sldId="310"/>
            <ac:picMk id="5" creationId="{4EFEF2A8-D143-47A8-AD87-0BD1C2DD0962}"/>
          </ac:picMkLst>
        </pc:picChg>
        <pc:picChg chg="add del mod">
          <ac:chgData name="King, Danyel J (DEC)" userId="11aed5b0-fd90-4f85-9151-8b2e0e115d3e" providerId="ADAL" clId="{601BDE59-920C-4E48-91A6-CEE6FC5B60F8}" dt="2020-06-24T12:27:17.411" v="1520" actId="478"/>
          <ac:picMkLst>
            <pc:docMk/>
            <pc:sldMk cId="1685222891" sldId="310"/>
            <ac:picMk id="7" creationId="{E6FCA769-527A-4AD0-B6B9-960D60921D7E}"/>
          </ac:picMkLst>
        </pc:picChg>
        <pc:picChg chg="add del mod">
          <ac:chgData name="King, Danyel J (DEC)" userId="11aed5b0-fd90-4f85-9151-8b2e0e115d3e" providerId="ADAL" clId="{601BDE59-920C-4E48-91A6-CEE6FC5B60F8}" dt="2020-06-24T12:27:17.411" v="1520" actId="478"/>
          <ac:picMkLst>
            <pc:docMk/>
            <pc:sldMk cId="1685222891" sldId="310"/>
            <ac:picMk id="9" creationId="{C652A103-4754-40F4-9E36-53456A947483}"/>
          </ac:picMkLst>
        </pc:picChg>
        <pc:picChg chg="add mod">
          <ac:chgData name="King, Danyel J (DEC)" userId="11aed5b0-fd90-4f85-9151-8b2e0e115d3e" providerId="ADAL" clId="{601BDE59-920C-4E48-91A6-CEE6FC5B60F8}" dt="2020-06-24T12:28:58.646" v="1683" actId="1076"/>
          <ac:picMkLst>
            <pc:docMk/>
            <pc:sldMk cId="1685222891" sldId="310"/>
            <ac:picMk id="11" creationId="{1C42C2A0-9D10-4C3F-AFE2-DEA6D0BB45C2}"/>
          </ac:picMkLst>
        </pc:picChg>
        <pc:picChg chg="add mod">
          <ac:chgData name="King, Danyel J (DEC)" userId="11aed5b0-fd90-4f85-9151-8b2e0e115d3e" providerId="ADAL" clId="{601BDE59-920C-4E48-91A6-CEE6FC5B60F8}" dt="2020-06-24T12:29:11.180" v="1685" actId="1076"/>
          <ac:picMkLst>
            <pc:docMk/>
            <pc:sldMk cId="1685222891" sldId="310"/>
            <ac:picMk id="13" creationId="{3E75E628-91DC-41ED-BB3F-19A816B4C997}"/>
          </ac:picMkLst>
        </pc:picChg>
        <pc:picChg chg="add mod">
          <ac:chgData name="King, Danyel J (DEC)" userId="11aed5b0-fd90-4f85-9151-8b2e0e115d3e" providerId="ADAL" clId="{601BDE59-920C-4E48-91A6-CEE6FC5B60F8}" dt="2020-06-24T12:29:48.416" v="1688" actId="1076"/>
          <ac:picMkLst>
            <pc:docMk/>
            <pc:sldMk cId="1685222891" sldId="310"/>
            <ac:picMk id="15" creationId="{89D14B5E-DB54-4378-A2D1-6523BDEF231F}"/>
          </ac:picMkLst>
        </pc:picChg>
      </pc:sldChg>
      <pc:sldChg chg="modSp del">
        <pc:chgData name="King, Danyel J (DEC)" userId="11aed5b0-fd90-4f85-9151-8b2e0e115d3e" providerId="ADAL" clId="{601BDE59-920C-4E48-91A6-CEE6FC5B60F8}" dt="2020-06-24T12:33:10.631" v="1729" actId="2696"/>
        <pc:sldMkLst>
          <pc:docMk/>
          <pc:sldMk cId="1143022012" sldId="313"/>
        </pc:sldMkLst>
        <pc:spChg chg="mod">
          <ac:chgData name="King, Danyel J (DEC)" userId="11aed5b0-fd90-4f85-9151-8b2e0e115d3e" providerId="ADAL" clId="{601BDE59-920C-4E48-91A6-CEE6FC5B60F8}" dt="2020-06-24T12:32:57.375" v="1728" actId="1076"/>
          <ac:spMkLst>
            <pc:docMk/>
            <pc:sldMk cId="1143022012" sldId="313"/>
            <ac:spMk id="2" creationId="{11DDEC81-86C0-4CA7-A03A-35D73620A386}"/>
          </ac:spMkLst>
        </pc:spChg>
        <pc:spChg chg="mod">
          <ac:chgData name="King, Danyel J (DEC)" userId="11aed5b0-fd90-4f85-9151-8b2e0e115d3e" providerId="ADAL" clId="{601BDE59-920C-4E48-91A6-CEE6FC5B60F8}" dt="2020-06-24T12:32:54.600" v="1727" actId="14100"/>
          <ac:spMkLst>
            <pc:docMk/>
            <pc:sldMk cId="1143022012" sldId="313"/>
            <ac:spMk id="3" creationId="{166B84E2-7446-4996-8BE3-4375E1C997D0}"/>
          </ac:spMkLst>
        </pc:spChg>
      </pc:sldChg>
      <pc:sldChg chg="addSp delSp modSp">
        <pc:chgData name="King, Danyel J (DEC)" userId="11aed5b0-fd90-4f85-9151-8b2e0e115d3e" providerId="ADAL" clId="{601BDE59-920C-4E48-91A6-CEE6FC5B60F8}" dt="2020-06-24T12:32:12.555" v="1723" actId="478"/>
        <pc:sldMkLst>
          <pc:docMk/>
          <pc:sldMk cId="3200379805" sldId="316"/>
        </pc:sldMkLst>
        <pc:spChg chg="add del mod">
          <ac:chgData name="King, Danyel J (DEC)" userId="11aed5b0-fd90-4f85-9151-8b2e0e115d3e" providerId="ADAL" clId="{601BDE59-920C-4E48-91A6-CEE6FC5B60F8}" dt="2020-06-24T12:32:12.555" v="1723" actId="478"/>
          <ac:spMkLst>
            <pc:docMk/>
            <pc:sldMk cId="3200379805" sldId="316"/>
            <ac:spMk id="3" creationId="{D0840C7A-AF01-4205-B189-68018100A85D}"/>
          </ac:spMkLst>
        </pc:spChg>
        <pc:spChg chg="del">
          <ac:chgData name="King, Danyel J (DEC)" userId="11aed5b0-fd90-4f85-9151-8b2e0e115d3e" providerId="ADAL" clId="{601BDE59-920C-4E48-91A6-CEE6FC5B60F8}" dt="2020-06-24T12:32:11.501" v="1722" actId="478"/>
          <ac:spMkLst>
            <pc:docMk/>
            <pc:sldMk cId="3200379805" sldId="316"/>
            <ac:spMk id="5" creationId="{00000000-0000-0000-0000-000000000000}"/>
          </ac:spMkLst>
        </pc:spChg>
      </pc:sldChg>
      <pc:sldChg chg="modSp modNotesTx">
        <pc:chgData name="King, Danyel J (DEC)" userId="11aed5b0-fd90-4f85-9151-8b2e0e115d3e" providerId="ADAL" clId="{601BDE59-920C-4E48-91A6-CEE6FC5B60F8}" dt="2020-06-24T12:58:02.869" v="3077" actId="20577"/>
        <pc:sldMkLst>
          <pc:docMk/>
          <pc:sldMk cId="1139408467" sldId="317"/>
        </pc:sldMkLst>
        <pc:spChg chg="mod">
          <ac:chgData name="King, Danyel J (DEC)" userId="11aed5b0-fd90-4f85-9151-8b2e0e115d3e" providerId="ADAL" clId="{601BDE59-920C-4E48-91A6-CEE6FC5B60F8}" dt="2020-06-24T12:30:48.115" v="1712" actId="20577"/>
          <ac:spMkLst>
            <pc:docMk/>
            <pc:sldMk cId="1139408467" sldId="317"/>
            <ac:spMk id="15" creationId="{1E0AC483-B96C-445D-A53C-71A3DC2F4356}"/>
          </ac:spMkLst>
        </pc:spChg>
        <pc:picChg chg="mod">
          <ac:chgData name="King, Danyel J (DEC)" userId="11aed5b0-fd90-4f85-9151-8b2e0e115d3e" providerId="ADAL" clId="{601BDE59-920C-4E48-91A6-CEE6FC5B60F8}" dt="2020-06-24T12:30:58.346" v="1714" actId="1076"/>
          <ac:picMkLst>
            <pc:docMk/>
            <pc:sldMk cId="1139408467" sldId="317"/>
            <ac:picMk id="12" creationId="{3A25885F-1FFF-4488-922E-0CFDC139C177}"/>
          </ac:picMkLst>
        </pc:picChg>
        <pc:picChg chg="mod">
          <ac:chgData name="King, Danyel J (DEC)" userId="11aed5b0-fd90-4f85-9151-8b2e0e115d3e" providerId="ADAL" clId="{601BDE59-920C-4E48-91A6-CEE6FC5B60F8}" dt="2020-06-24T12:31:13.870" v="1715" actId="1076"/>
          <ac:picMkLst>
            <pc:docMk/>
            <pc:sldMk cId="1139408467" sldId="317"/>
            <ac:picMk id="14" creationId="{4FBB631E-91C5-45B5-83D0-063C2C80C537}"/>
          </ac:picMkLst>
        </pc:picChg>
      </pc:sldChg>
      <pc:sldChg chg="addSp delSp modSp">
        <pc:chgData name="King, Danyel J (DEC)" userId="11aed5b0-fd90-4f85-9151-8b2e0e115d3e" providerId="ADAL" clId="{601BDE59-920C-4E48-91A6-CEE6FC5B60F8}" dt="2020-06-24T12:32:07.529" v="1721" actId="478"/>
        <pc:sldMkLst>
          <pc:docMk/>
          <pc:sldMk cId="611676234" sldId="318"/>
        </pc:sldMkLst>
        <pc:spChg chg="add del mod">
          <ac:chgData name="King, Danyel J (DEC)" userId="11aed5b0-fd90-4f85-9151-8b2e0e115d3e" providerId="ADAL" clId="{601BDE59-920C-4E48-91A6-CEE6FC5B60F8}" dt="2020-06-24T12:32:07.529" v="1721" actId="478"/>
          <ac:spMkLst>
            <pc:docMk/>
            <pc:sldMk cId="611676234" sldId="318"/>
            <ac:spMk id="3" creationId="{1B5060AB-F18A-42E9-81F3-9724418BD11B}"/>
          </ac:spMkLst>
        </pc:spChg>
        <pc:spChg chg="add del">
          <ac:chgData name="King, Danyel J (DEC)" userId="11aed5b0-fd90-4f85-9151-8b2e0e115d3e" providerId="ADAL" clId="{601BDE59-920C-4E48-91A6-CEE6FC5B60F8}" dt="2020-06-24T12:32:02.825" v="1720" actId="478"/>
          <ac:spMkLst>
            <pc:docMk/>
            <pc:sldMk cId="611676234" sldId="318"/>
            <ac:spMk id="4" creationId="{00000000-0000-0000-0000-000000000000}"/>
          </ac:spMkLst>
        </pc:spChg>
        <pc:spChg chg="del">
          <ac:chgData name="King, Danyel J (DEC)" userId="11aed5b0-fd90-4f85-9151-8b2e0e115d3e" providerId="ADAL" clId="{601BDE59-920C-4E48-91A6-CEE6FC5B60F8}" dt="2020-06-24T12:31:58.266" v="1718" actId="478"/>
          <ac:spMkLst>
            <pc:docMk/>
            <pc:sldMk cId="611676234" sldId="318"/>
            <ac:spMk id="5" creationId="{00000000-0000-0000-0000-000000000000}"/>
          </ac:spMkLst>
        </pc:spChg>
        <pc:spChg chg="add del mod">
          <ac:chgData name="King, Danyel J (DEC)" userId="11aed5b0-fd90-4f85-9151-8b2e0e115d3e" providerId="ADAL" clId="{601BDE59-920C-4E48-91A6-CEE6FC5B60F8}" dt="2020-06-24T12:32:02.825" v="1720" actId="478"/>
          <ac:spMkLst>
            <pc:docMk/>
            <pc:sldMk cId="611676234" sldId="318"/>
            <ac:spMk id="7" creationId="{01DF0BF3-70C6-4515-994A-08CC26097590}"/>
          </ac:spMkLst>
        </pc:spChg>
      </pc:sldChg>
      <pc:sldChg chg="add del">
        <pc:chgData name="King, Danyel J (DEC)" userId="11aed5b0-fd90-4f85-9151-8b2e0e115d3e" providerId="ADAL" clId="{601BDE59-920C-4E48-91A6-CEE6FC5B60F8}" dt="2020-06-24T12:31:29.933" v="1717"/>
        <pc:sldMkLst>
          <pc:docMk/>
          <pc:sldMk cId="950362320" sldId="320"/>
        </pc:sldMkLst>
      </pc:sldChg>
      <pc:sldChg chg="delSp modSp add modNotesTx">
        <pc:chgData name="King, Danyel J (DEC)" userId="11aed5b0-fd90-4f85-9151-8b2e0e115d3e" providerId="ADAL" clId="{601BDE59-920C-4E48-91A6-CEE6FC5B60F8}" dt="2020-06-24T12:42:24.797" v="2481" actId="1076"/>
        <pc:sldMkLst>
          <pc:docMk/>
          <pc:sldMk cId="1641083365" sldId="320"/>
        </pc:sldMkLst>
        <pc:spChg chg="mod">
          <ac:chgData name="King, Danyel J (DEC)" userId="11aed5b0-fd90-4f85-9151-8b2e0e115d3e" providerId="ADAL" clId="{601BDE59-920C-4E48-91A6-CEE6FC5B60F8}" dt="2020-06-24T12:42:24.797" v="2481" actId="1076"/>
          <ac:spMkLst>
            <pc:docMk/>
            <pc:sldMk cId="1641083365" sldId="320"/>
            <ac:spMk id="15" creationId="{1E0AC483-B96C-445D-A53C-71A3DC2F4356}"/>
          </ac:spMkLst>
        </pc:spChg>
        <pc:graphicFrameChg chg="del">
          <ac:chgData name="King, Danyel J (DEC)" userId="11aed5b0-fd90-4f85-9151-8b2e0e115d3e" providerId="ADAL" clId="{601BDE59-920C-4E48-91A6-CEE6FC5B60F8}" dt="2020-06-24T12:34:10.098" v="1732" actId="478"/>
          <ac:graphicFrameMkLst>
            <pc:docMk/>
            <pc:sldMk cId="1641083365" sldId="320"/>
            <ac:graphicFrameMk id="6" creationId="{4EDFFBE9-873B-43F2-862C-F867A1103C3A}"/>
          </ac:graphicFrameMkLst>
        </pc:graphicFrameChg>
        <pc:picChg chg="del">
          <ac:chgData name="King, Danyel J (DEC)" userId="11aed5b0-fd90-4f85-9151-8b2e0e115d3e" providerId="ADAL" clId="{601BDE59-920C-4E48-91A6-CEE6FC5B60F8}" dt="2020-06-24T12:34:17.787" v="1736" actId="478"/>
          <ac:picMkLst>
            <pc:docMk/>
            <pc:sldMk cId="1641083365" sldId="320"/>
            <ac:picMk id="7" creationId="{DC49AC13-EE59-4FB1-9DC7-0BB69E715BB6}"/>
          </ac:picMkLst>
        </pc:picChg>
        <pc:picChg chg="del">
          <ac:chgData name="King, Danyel J (DEC)" userId="11aed5b0-fd90-4f85-9151-8b2e0e115d3e" providerId="ADAL" clId="{601BDE59-920C-4E48-91A6-CEE6FC5B60F8}" dt="2020-06-24T12:34:15.641" v="1735" actId="478"/>
          <ac:picMkLst>
            <pc:docMk/>
            <pc:sldMk cId="1641083365" sldId="320"/>
            <ac:picMk id="8" creationId="{6A1FCD13-19BE-41EE-8E41-56382261C662}"/>
          </ac:picMkLst>
        </pc:picChg>
        <pc:picChg chg="del">
          <ac:chgData name="King, Danyel J (DEC)" userId="11aed5b0-fd90-4f85-9151-8b2e0e115d3e" providerId="ADAL" clId="{601BDE59-920C-4E48-91A6-CEE6FC5B60F8}" dt="2020-06-24T12:34:17.787" v="1736" actId="478"/>
          <ac:picMkLst>
            <pc:docMk/>
            <pc:sldMk cId="1641083365" sldId="320"/>
            <ac:picMk id="9" creationId="{62BD7D1B-68DB-4CEE-8D55-99E4D6E07A8B}"/>
          </ac:picMkLst>
        </pc:picChg>
        <pc:picChg chg="del">
          <ac:chgData name="King, Danyel J (DEC)" userId="11aed5b0-fd90-4f85-9151-8b2e0e115d3e" providerId="ADAL" clId="{601BDE59-920C-4E48-91A6-CEE6FC5B60F8}" dt="2020-06-24T12:34:21.590" v="1738" actId="478"/>
          <ac:picMkLst>
            <pc:docMk/>
            <pc:sldMk cId="1641083365" sldId="320"/>
            <ac:picMk id="12" creationId="{3A25885F-1FFF-4488-922E-0CFDC139C177}"/>
          </ac:picMkLst>
        </pc:picChg>
        <pc:picChg chg="del">
          <ac:chgData name="King, Danyel J (DEC)" userId="11aed5b0-fd90-4f85-9151-8b2e0e115d3e" providerId="ADAL" clId="{601BDE59-920C-4E48-91A6-CEE6FC5B60F8}" dt="2020-06-24T12:34:19.983" v="1737" actId="478"/>
          <ac:picMkLst>
            <pc:docMk/>
            <pc:sldMk cId="1641083365" sldId="320"/>
            <ac:picMk id="13" creationId="{00B0D390-6CC8-4C8A-83E3-553FA223B21F}"/>
          </ac:picMkLst>
        </pc:picChg>
        <pc:picChg chg="del">
          <ac:chgData name="King, Danyel J (DEC)" userId="11aed5b0-fd90-4f85-9151-8b2e0e115d3e" providerId="ADAL" clId="{601BDE59-920C-4E48-91A6-CEE6FC5B60F8}" dt="2020-06-24T12:34:23.494" v="1739" actId="478"/>
          <ac:picMkLst>
            <pc:docMk/>
            <pc:sldMk cId="1641083365" sldId="320"/>
            <ac:picMk id="14" creationId="{4FBB631E-91C5-45B5-83D0-063C2C80C53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ABE57-5799-43C2-B4E8-51F8ADADB3FB}" type="doc">
      <dgm:prSet loTypeId="urn:microsoft.com/office/officeart/2005/8/layout/venn1" loCatId="relationship" qsTypeId="urn:microsoft.com/office/officeart/2005/8/quickstyle/simple1" qsCatId="simple" csTypeId="urn:microsoft.com/office/officeart/2005/8/colors/accent1_2" csCatId="accent1" phldr="1"/>
      <dgm:spPr/>
    </dgm:pt>
    <dgm:pt modelId="{0B685A4C-EF93-477D-8108-DF76DA3FC6F9}">
      <dgm:prSet phldrT="[Text]" custT="1"/>
      <dgm:spPr>
        <a:noFill/>
        <a:ln>
          <a:solidFill>
            <a:srgbClr val="92D050"/>
          </a:solidFill>
        </a:ln>
      </dgm:spPr>
      <dgm:t>
        <a:bodyPr/>
        <a:lstStyle/>
        <a:p>
          <a:endParaRPr lang="en-US" sz="2000" dirty="0"/>
        </a:p>
      </dgm:t>
    </dgm:pt>
    <dgm:pt modelId="{EBB4C331-4FB5-4446-AA21-4ABA5C468A1B}" type="parTrans" cxnId="{0EC0C007-5E66-434A-894C-9E88BCFCC35E}">
      <dgm:prSet/>
      <dgm:spPr/>
      <dgm:t>
        <a:bodyPr/>
        <a:lstStyle/>
        <a:p>
          <a:endParaRPr lang="en-US"/>
        </a:p>
      </dgm:t>
    </dgm:pt>
    <dgm:pt modelId="{EB704A07-BBFB-4417-AE78-9C03A78F7596}" type="sibTrans" cxnId="{0EC0C007-5E66-434A-894C-9E88BCFCC35E}">
      <dgm:prSet/>
      <dgm:spPr/>
      <dgm:t>
        <a:bodyPr/>
        <a:lstStyle/>
        <a:p>
          <a:endParaRPr lang="en-US"/>
        </a:p>
      </dgm:t>
    </dgm:pt>
    <dgm:pt modelId="{E5457BD8-E946-454D-90D9-2E05CE7BEE5C}">
      <dgm:prSet phldrT="[Text]" custT="1"/>
      <dgm:spPr>
        <a:noFill/>
        <a:ln>
          <a:solidFill>
            <a:srgbClr val="FF6600"/>
          </a:solidFill>
        </a:ln>
      </dgm:spPr>
      <dgm:t>
        <a:bodyPr/>
        <a:lstStyle/>
        <a:p>
          <a:endParaRPr lang="en-US" sz="2000" dirty="0"/>
        </a:p>
      </dgm:t>
    </dgm:pt>
    <dgm:pt modelId="{869F25A2-4E2A-4A23-ADA7-EA5FCDD61F5E}" type="parTrans" cxnId="{94CE1D78-644C-455D-9036-9493FD61EEF9}">
      <dgm:prSet/>
      <dgm:spPr/>
      <dgm:t>
        <a:bodyPr/>
        <a:lstStyle/>
        <a:p>
          <a:endParaRPr lang="en-US"/>
        </a:p>
      </dgm:t>
    </dgm:pt>
    <dgm:pt modelId="{65002A76-E49C-4005-AAFA-4084B51FE81C}" type="sibTrans" cxnId="{94CE1D78-644C-455D-9036-9493FD61EEF9}">
      <dgm:prSet/>
      <dgm:spPr/>
      <dgm:t>
        <a:bodyPr/>
        <a:lstStyle/>
        <a:p>
          <a:endParaRPr lang="en-US"/>
        </a:p>
      </dgm:t>
    </dgm:pt>
    <dgm:pt modelId="{12EF1AEC-03DD-4715-85E0-13B7284BCC9B}">
      <dgm:prSet phldrT="[Text]" custT="1"/>
      <dgm:spPr>
        <a:noFill/>
        <a:ln>
          <a:solidFill>
            <a:srgbClr val="0070C0"/>
          </a:solidFill>
        </a:ln>
      </dgm:spPr>
      <dgm:t>
        <a:bodyPr/>
        <a:lstStyle/>
        <a:p>
          <a:endParaRPr lang="en-US" sz="2000" dirty="0"/>
        </a:p>
      </dgm:t>
    </dgm:pt>
    <dgm:pt modelId="{9E984928-4C2F-4EF8-BB67-E4E6A0E588BB}" type="parTrans" cxnId="{189D793F-2644-4396-8ED0-DD12F6699B0D}">
      <dgm:prSet/>
      <dgm:spPr/>
      <dgm:t>
        <a:bodyPr/>
        <a:lstStyle/>
        <a:p>
          <a:endParaRPr lang="en-US"/>
        </a:p>
      </dgm:t>
    </dgm:pt>
    <dgm:pt modelId="{E176DD34-D3D8-4CE3-9DD9-FD56F60C29BD}" type="sibTrans" cxnId="{189D793F-2644-4396-8ED0-DD12F6699B0D}">
      <dgm:prSet/>
      <dgm:spPr/>
      <dgm:t>
        <a:bodyPr/>
        <a:lstStyle/>
        <a:p>
          <a:endParaRPr lang="en-US"/>
        </a:p>
      </dgm:t>
    </dgm:pt>
    <dgm:pt modelId="{060AABA1-E662-4833-95D8-EC1E7E8ACD53}" type="pres">
      <dgm:prSet presAssocID="{FFBABE57-5799-43C2-B4E8-51F8ADADB3FB}" presName="compositeShape" presStyleCnt="0">
        <dgm:presLayoutVars>
          <dgm:chMax val="7"/>
          <dgm:dir/>
          <dgm:resizeHandles val="exact"/>
        </dgm:presLayoutVars>
      </dgm:prSet>
      <dgm:spPr/>
    </dgm:pt>
    <dgm:pt modelId="{ED73AF59-8F79-4A98-A18B-4B5D205ABD42}" type="pres">
      <dgm:prSet presAssocID="{0B685A4C-EF93-477D-8108-DF76DA3FC6F9}" presName="circ1" presStyleLbl="vennNode1" presStyleIdx="0" presStyleCnt="3"/>
      <dgm:spPr/>
    </dgm:pt>
    <dgm:pt modelId="{95CD2460-7DA8-4B1E-8A20-6F79086EA99F}" type="pres">
      <dgm:prSet presAssocID="{0B685A4C-EF93-477D-8108-DF76DA3FC6F9}" presName="circ1Tx" presStyleLbl="revTx" presStyleIdx="0" presStyleCnt="0">
        <dgm:presLayoutVars>
          <dgm:chMax val="0"/>
          <dgm:chPref val="0"/>
          <dgm:bulletEnabled val="1"/>
        </dgm:presLayoutVars>
      </dgm:prSet>
      <dgm:spPr/>
    </dgm:pt>
    <dgm:pt modelId="{7BB039CD-A3C8-47EF-ABFB-7FB328622C7D}" type="pres">
      <dgm:prSet presAssocID="{E5457BD8-E946-454D-90D9-2E05CE7BEE5C}" presName="circ2" presStyleLbl="vennNode1" presStyleIdx="1" presStyleCnt="3"/>
      <dgm:spPr/>
    </dgm:pt>
    <dgm:pt modelId="{2C51F4C4-DA8E-4490-A1D7-19D64C8B9257}" type="pres">
      <dgm:prSet presAssocID="{E5457BD8-E946-454D-90D9-2E05CE7BEE5C}" presName="circ2Tx" presStyleLbl="revTx" presStyleIdx="0" presStyleCnt="0">
        <dgm:presLayoutVars>
          <dgm:chMax val="0"/>
          <dgm:chPref val="0"/>
          <dgm:bulletEnabled val="1"/>
        </dgm:presLayoutVars>
      </dgm:prSet>
      <dgm:spPr/>
    </dgm:pt>
    <dgm:pt modelId="{22B793F2-672A-4E65-83BD-770249558BAD}" type="pres">
      <dgm:prSet presAssocID="{12EF1AEC-03DD-4715-85E0-13B7284BCC9B}" presName="circ3" presStyleLbl="vennNode1" presStyleIdx="2" presStyleCnt="3"/>
      <dgm:spPr/>
    </dgm:pt>
    <dgm:pt modelId="{52F05CDB-BB6E-4C21-981A-079C2AED9995}" type="pres">
      <dgm:prSet presAssocID="{12EF1AEC-03DD-4715-85E0-13B7284BCC9B}" presName="circ3Tx" presStyleLbl="revTx" presStyleIdx="0" presStyleCnt="0">
        <dgm:presLayoutVars>
          <dgm:chMax val="0"/>
          <dgm:chPref val="0"/>
          <dgm:bulletEnabled val="1"/>
        </dgm:presLayoutVars>
      </dgm:prSet>
      <dgm:spPr/>
    </dgm:pt>
  </dgm:ptLst>
  <dgm:cxnLst>
    <dgm:cxn modelId="{0EC0C007-5E66-434A-894C-9E88BCFCC35E}" srcId="{FFBABE57-5799-43C2-B4E8-51F8ADADB3FB}" destId="{0B685A4C-EF93-477D-8108-DF76DA3FC6F9}" srcOrd="0" destOrd="0" parTransId="{EBB4C331-4FB5-4446-AA21-4ABA5C468A1B}" sibTransId="{EB704A07-BBFB-4417-AE78-9C03A78F7596}"/>
    <dgm:cxn modelId="{F639E509-E00D-4B31-8577-D167367AE1DA}" type="presOf" srcId="{0B685A4C-EF93-477D-8108-DF76DA3FC6F9}" destId="{95CD2460-7DA8-4B1E-8A20-6F79086EA99F}" srcOrd="1" destOrd="0" presId="urn:microsoft.com/office/officeart/2005/8/layout/venn1"/>
    <dgm:cxn modelId="{31874F1E-FC7C-41AB-8863-B095FB41357A}" type="presOf" srcId="{0B685A4C-EF93-477D-8108-DF76DA3FC6F9}" destId="{ED73AF59-8F79-4A98-A18B-4B5D205ABD42}" srcOrd="0" destOrd="0" presId="urn:microsoft.com/office/officeart/2005/8/layout/venn1"/>
    <dgm:cxn modelId="{24C10B22-8497-48B1-A9E2-B6CE4F50BD6A}" type="presOf" srcId="{12EF1AEC-03DD-4715-85E0-13B7284BCC9B}" destId="{52F05CDB-BB6E-4C21-981A-079C2AED9995}" srcOrd="1" destOrd="0" presId="urn:microsoft.com/office/officeart/2005/8/layout/venn1"/>
    <dgm:cxn modelId="{189D793F-2644-4396-8ED0-DD12F6699B0D}" srcId="{FFBABE57-5799-43C2-B4E8-51F8ADADB3FB}" destId="{12EF1AEC-03DD-4715-85E0-13B7284BCC9B}" srcOrd="2" destOrd="0" parTransId="{9E984928-4C2F-4EF8-BB67-E4E6A0E588BB}" sibTransId="{E176DD34-D3D8-4CE3-9DD9-FD56F60C29BD}"/>
    <dgm:cxn modelId="{66A5A340-0207-4BBD-A406-B3A5B5C122AB}" type="presOf" srcId="{FFBABE57-5799-43C2-B4E8-51F8ADADB3FB}" destId="{060AABA1-E662-4833-95D8-EC1E7E8ACD53}" srcOrd="0" destOrd="0" presId="urn:microsoft.com/office/officeart/2005/8/layout/venn1"/>
    <dgm:cxn modelId="{D34F9145-D6EF-4294-B522-2653C86B5630}" type="presOf" srcId="{12EF1AEC-03DD-4715-85E0-13B7284BCC9B}" destId="{22B793F2-672A-4E65-83BD-770249558BAD}" srcOrd="0" destOrd="0" presId="urn:microsoft.com/office/officeart/2005/8/layout/venn1"/>
    <dgm:cxn modelId="{9C029451-F48B-4996-BB62-9345C4AFB5AE}" type="presOf" srcId="{E5457BD8-E946-454D-90D9-2E05CE7BEE5C}" destId="{7BB039CD-A3C8-47EF-ABFB-7FB328622C7D}" srcOrd="0" destOrd="0" presId="urn:microsoft.com/office/officeart/2005/8/layout/venn1"/>
    <dgm:cxn modelId="{94CE1D78-644C-455D-9036-9493FD61EEF9}" srcId="{FFBABE57-5799-43C2-B4E8-51F8ADADB3FB}" destId="{E5457BD8-E946-454D-90D9-2E05CE7BEE5C}" srcOrd="1" destOrd="0" parTransId="{869F25A2-4E2A-4A23-ADA7-EA5FCDD61F5E}" sibTransId="{65002A76-E49C-4005-AAFA-4084B51FE81C}"/>
    <dgm:cxn modelId="{4408DFDC-9302-42A2-A7E1-55C3F8DB7BF1}" type="presOf" srcId="{E5457BD8-E946-454D-90D9-2E05CE7BEE5C}" destId="{2C51F4C4-DA8E-4490-A1D7-19D64C8B9257}" srcOrd="1" destOrd="0" presId="urn:microsoft.com/office/officeart/2005/8/layout/venn1"/>
    <dgm:cxn modelId="{14E73481-2E5B-4D8C-BFD4-1345CD437F20}" type="presParOf" srcId="{060AABA1-E662-4833-95D8-EC1E7E8ACD53}" destId="{ED73AF59-8F79-4A98-A18B-4B5D205ABD42}" srcOrd="0" destOrd="0" presId="urn:microsoft.com/office/officeart/2005/8/layout/venn1"/>
    <dgm:cxn modelId="{B0092104-593E-4ACB-A8C3-12686766BC02}" type="presParOf" srcId="{060AABA1-E662-4833-95D8-EC1E7E8ACD53}" destId="{95CD2460-7DA8-4B1E-8A20-6F79086EA99F}" srcOrd="1" destOrd="0" presId="urn:microsoft.com/office/officeart/2005/8/layout/venn1"/>
    <dgm:cxn modelId="{44745ABB-037E-432F-89AC-42828F8B1372}" type="presParOf" srcId="{060AABA1-E662-4833-95D8-EC1E7E8ACD53}" destId="{7BB039CD-A3C8-47EF-ABFB-7FB328622C7D}" srcOrd="2" destOrd="0" presId="urn:microsoft.com/office/officeart/2005/8/layout/venn1"/>
    <dgm:cxn modelId="{834E564E-3D85-401F-A1D6-9CBCCC8D3DEE}" type="presParOf" srcId="{060AABA1-E662-4833-95D8-EC1E7E8ACD53}" destId="{2C51F4C4-DA8E-4490-A1D7-19D64C8B9257}" srcOrd="3" destOrd="0" presId="urn:microsoft.com/office/officeart/2005/8/layout/venn1"/>
    <dgm:cxn modelId="{6BD84C6E-B81D-424C-955E-AAD0D8FB86AE}" type="presParOf" srcId="{060AABA1-E662-4833-95D8-EC1E7E8ACD53}" destId="{22B793F2-672A-4E65-83BD-770249558BAD}" srcOrd="4" destOrd="0" presId="urn:microsoft.com/office/officeart/2005/8/layout/venn1"/>
    <dgm:cxn modelId="{7ABF1706-F53A-4D3D-B261-D93B3916BB4B}" type="presParOf" srcId="{060AABA1-E662-4833-95D8-EC1E7E8ACD53}" destId="{52F05CDB-BB6E-4C21-981A-079C2AED999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ED6BE-900D-4DEB-9A63-067CCA435772}" type="doc">
      <dgm:prSet loTypeId="urn:microsoft.com/office/officeart/2005/8/layout/hList7" loCatId="picture" qsTypeId="urn:microsoft.com/office/officeart/2005/8/quickstyle/simple1" qsCatId="simple" csTypeId="urn:microsoft.com/office/officeart/2005/8/colors/accent1_2" csCatId="accent1" phldr="1"/>
      <dgm:spPr/>
    </dgm:pt>
    <dgm:pt modelId="{B7BB498A-C036-474C-A4CA-3BA2C2943938}">
      <dgm:prSet phldrT="[Text]" custT="1"/>
      <dgm:spPr/>
      <dgm:t>
        <a:bodyPr anchor="b"/>
        <a:lstStyle/>
        <a:p>
          <a:r>
            <a:rPr lang="en-US" sz="2000" dirty="0">
              <a:latin typeface="Arial" panose="020B0604020202020204" pitchFamily="34" charset="0"/>
              <a:cs typeface="Arial" panose="020B0604020202020204" pitchFamily="34" charset="0"/>
            </a:rPr>
            <a:t>Specific</a:t>
          </a:r>
        </a:p>
      </dgm:t>
    </dgm:pt>
    <dgm:pt modelId="{450911BC-A85F-48DA-B0F0-9A9BB9211B5C}" type="parTrans" cxnId="{85FDDF1A-CD76-483D-8326-8947A7EAAD7B}">
      <dgm:prSet/>
      <dgm:spPr/>
      <dgm:t>
        <a:bodyPr/>
        <a:lstStyle/>
        <a:p>
          <a:endParaRPr lang="en-US"/>
        </a:p>
      </dgm:t>
    </dgm:pt>
    <dgm:pt modelId="{09530AA2-351C-4840-9E62-D75812118F49}" type="sibTrans" cxnId="{85FDDF1A-CD76-483D-8326-8947A7EAAD7B}">
      <dgm:prSet/>
      <dgm:spPr/>
      <dgm:t>
        <a:bodyPr/>
        <a:lstStyle/>
        <a:p>
          <a:endParaRPr lang="en-US"/>
        </a:p>
      </dgm:t>
    </dgm:pt>
    <dgm:pt modelId="{A9D2C767-3A7F-47FD-B389-8998FDCE4C02}">
      <dgm:prSet phldrT="[Text]" custT="1"/>
      <dgm:spPr/>
      <dgm:t>
        <a:bodyPr anchor="b"/>
        <a:lstStyle/>
        <a:p>
          <a:r>
            <a:rPr lang="en-US" sz="2000" dirty="0">
              <a:latin typeface="Arial" panose="020B0604020202020204" pitchFamily="34" charset="0"/>
              <a:cs typeface="Arial" panose="020B0604020202020204" pitchFamily="34" charset="0"/>
            </a:rPr>
            <a:t>Measurable</a:t>
          </a:r>
        </a:p>
      </dgm:t>
    </dgm:pt>
    <dgm:pt modelId="{695F8CD4-2EA7-4C0B-AED5-ABDF30155386}" type="parTrans" cxnId="{68C17788-FD09-4FCA-9202-F01AF0410ED1}">
      <dgm:prSet/>
      <dgm:spPr/>
      <dgm:t>
        <a:bodyPr/>
        <a:lstStyle/>
        <a:p>
          <a:endParaRPr lang="en-US"/>
        </a:p>
      </dgm:t>
    </dgm:pt>
    <dgm:pt modelId="{912FDE88-A6B1-4AA3-AE33-8B48680CE620}" type="sibTrans" cxnId="{68C17788-FD09-4FCA-9202-F01AF0410ED1}">
      <dgm:prSet/>
      <dgm:spPr/>
      <dgm:t>
        <a:bodyPr/>
        <a:lstStyle/>
        <a:p>
          <a:endParaRPr lang="en-US"/>
        </a:p>
      </dgm:t>
    </dgm:pt>
    <dgm:pt modelId="{7CD313B8-F878-41F2-B632-6F7D524F5E8E}">
      <dgm:prSet phldrT="[Text]" custT="1"/>
      <dgm:spPr/>
      <dgm:t>
        <a:bodyPr anchor="b"/>
        <a:lstStyle/>
        <a:p>
          <a:r>
            <a:rPr lang="en-US" sz="2000" dirty="0">
              <a:latin typeface="Arial" panose="020B0604020202020204" pitchFamily="34" charset="0"/>
              <a:cs typeface="Arial" panose="020B0604020202020204" pitchFamily="34" charset="0"/>
            </a:rPr>
            <a:t>Attainable</a:t>
          </a:r>
        </a:p>
      </dgm:t>
    </dgm:pt>
    <dgm:pt modelId="{E05F9A2A-94AC-4B73-9A3B-70E2A36C5187}" type="parTrans" cxnId="{77A7EDD4-AE52-4B5C-89E0-62D09D37AFFC}">
      <dgm:prSet/>
      <dgm:spPr/>
      <dgm:t>
        <a:bodyPr/>
        <a:lstStyle/>
        <a:p>
          <a:endParaRPr lang="en-US"/>
        </a:p>
      </dgm:t>
    </dgm:pt>
    <dgm:pt modelId="{A3409036-31A4-47AE-9361-0E34D9CE6D47}" type="sibTrans" cxnId="{77A7EDD4-AE52-4B5C-89E0-62D09D37AFFC}">
      <dgm:prSet/>
      <dgm:spPr/>
      <dgm:t>
        <a:bodyPr/>
        <a:lstStyle/>
        <a:p>
          <a:endParaRPr lang="en-US"/>
        </a:p>
      </dgm:t>
    </dgm:pt>
    <dgm:pt modelId="{88D34345-935F-4A71-8FCC-84F9B1C802C3}">
      <dgm:prSet phldrT="[Text]" custT="1"/>
      <dgm:spPr/>
      <dgm:t>
        <a:bodyPr anchor="b"/>
        <a:lstStyle/>
        <a:p>
          <a:r>
            <a:rPr lang="en-US" sz="2000" dirty="0">
              <a:latin typeface="Arial" panose="020B0604020202020204" pitchFamily="34" charset="0"/>
              <a:cs typeface="Arial" panose="020B0604020202020204" pitchFamily="34" charset="0"/>
            </a:rPr>
            <a:t>Time-Bound</a:t>
          </a:r>
        </a:p>
      </dgm:t>
    </dgm:pt>
    <dgm:pt modelId="{9E11728F-5FD1-47D1-BDEB-197D1B27679C}" type="parTrans" cxnId="{55E51676-AA5F-40C4-A620-8923231E4ED4}">
      <dgm:prSet/>
      <dgm:spPr/>
      <dgm:t>
        <a:bodyPr/>
        <a:lstStyle/>
        <a:p>
          <a:endParaRPr lang="en-US"/>
        </a:p>
      </dgm:t>
    </dgm:pt>
    <dgm:pt modelId="{E7429C45-FFFE-41C3-8990-FDC248BFFD65}" type="sibTrans" cxnId="{55E51676-AA5F-40C4-A620-8923231E4ED4}">
      <dgm:prSet/>
      <dgm:spPr/>
      <dgm:t>
        <a:bodyPr/>
        <a:lstStyle/>
        <a:p>
          <a:endParaRPr lang="en-US"/>
        </a:p>
      </dgm:t>
    </dgm:pt>
    <dgm:pt modelId="{38EA5236-7E78-4F71-8F68-753A298C72FA}">
      <dgm:prSet phldrT="[Text]" custT="1"/>
      <dgm:spPr/>
      <dgm:t>
        <a:bodyPr anchor="b"/>
        <a:lstStyle/>
        <a:p>
          <a:r>
            <a:rPr lang="en-US" sz="2000" dirty="0">
              <a:latin typeface="Arial" panose="020B0604020202020204" pitchFamily="34" charset="0"/>
              <a:cs typeface="Arial" panose="020B0604020202020204" pitchFamily="34" charset="0"/>
            </a:rPr>
            <a:t>Relevant</a:t>
          </a:r>
        </a:p>
      </dgm:t>
    </dgm:pt>
    <dgm:pt modelId="{DC12BB1E-E5D7-4D9D-B4D6-62AAE2AA26A0}" type="parTrans" cxnId="{99177E31-8BC5-47FA-BED2-51D48E434BF0}">
      <dgm:prSet/>
      <dgm:spPr/>
      <dgm:t>
        <a:bodyPr/>
        <a:lstStyle/>
        <a:p>
          <a:endParaRPr lang="en-US"/>
        </a:p>
      </dgm:t>
    </dgm:pt>
    <dgm:pt modelId="{0E29BD6A-5734-4309-9684-BC8A2C2E074C}" type="sibTrans" cxnId="{99177E31-8BC5-47FA-BED2-51D48E434BF0}">
      <dgm:prSet/>
      <dgm:spPr/>
      <dgm:t>
        <a:bodyPr/>
        <a:lstStyle/>
        <a:p>
          <a:endParaRPr lang="en-US"/>
        </a:p>
      </dgm:t>
    </dgm:pt>
    <dgm:pt modelId="{009E00CD-64DB-4FCE-A9A1-574525A4C894}" type="pres">
      <dgm:prSet presAssocID="{625ED6BE-900D-4DEB-9A63-067CCA435772}" presName="Name0" presStyleCnt="0">
        <dgm:presLayoutVars>
          <dgm:dir/>
          <dgm:resizeHandles val="exact"/>
        </dgm:presLayoutVars>
      </dgm:prSet>
      <dgm:spPr/>
    </dgm:pt>
    <dgm:pt modelId="{BA4F12CD-254D-4114-A726-E9DDF2F64F3B}" type="pres">
      <dgm:prSet presAssocID="{625ED6BE-900D-4DEB-9A63-067CCA435772}" presName="fgShape" presStyleLbl="fgShp" presStyleIdx="0" presStyleCnt="1" custLinFactNeighborX="-430" custLinFactNeighborY="-30171"/>
      <dgm:spPr>
        <a:noFill/>
        <a:ln>
          <a:noFill/>
        </a:ln>
      </dgm:spPr>
    </dgm:pt>
    <dgm:pt modelId="{3A19EC74-4FE4-49B3-A8F1-0E5683E027BC}" type="pres">
      <dgm:prSet presAssocID="{625ED6BE-900D-4DEB-9A63-067CCA435772}" presName="linComp" presStyleCnt="0"/>
      <dgm:spPr/>
    </dgm:pt>
    <dgm:pt modelId="{A95303B1-6146-4428-9C9A-AE6904EF4FB7}" type="pres">
      <dgm:prSet presAssocID="{B7BB498A-C036-474C-A4CA-3BA2C2943938}" presName="compNode" presStyleCnt="0"/>
      <dgm:spPr/>
    </dgm:pt>
    <dgm:pt modelId="{1747E2EE-1F7A-4A95-B06F-0756467C27B3}" type="pres">
      <dgm:prSet presAssocID="{B7BB498A-C036-474C-A4CA-3BA2C2943938}" presName="bkgdShape" presStyleLbl="node1" presStyleIdx="0" presStyleCnt="5" custLinFactNeighborX="-624" custLinFactNeighborY="19030"/>
      <dgm:spPr/>
    </dgm:pt>
    <dgm:pt modelId="{40E37DCB-585C-421B-85CA-C5ECC9B91BC6}" type="pres">
      <dgm:prSet presAssocID="{B7BB498A-C036-474C-A4CA-3BA2C2943938}" presName="nodeTx" presStyleLbl="node1" presStyleIdx="0" presStyleCnt="5">
        <dgm:presLayoutVars>
          <dgm:bulletEnabled val="1"/>
        </dgm:presLayoutVars>
      </dgm:prSet>
      <dgm:spPr/>
    </dgm:pt>
    <dgm:pt modelId="{4745ED5B-ECA6-402F-B770-20DF0FDACC49}" type="pres">
      <dgm:prSet presAssocID="{B7BB498A-C036-474C-A4CA-3BA2C2943938}" presName="invisiNode" presStyleLbl="node1" presStyleIdx="0" presStyleCnt="5"/>
      <dgm:spPr/>
    </dgm:pt>
    <dgm:pt modelId="{51B4D30E-C0CA-489A-A238-6D276F349291}" type="pres">
      <dgm:prSet presAssocID="{B7BB498A-C036-474C-A4CA-3BA2C2943938}" presName="imagNode" presStyleLbl="fgImgPlace1" presStyleIdx="0" presStyleCnt="5"/>
      <dgm:spPr>
        <a:prstGeom prst="ellipse">
          <a:avLst/>
        </a:prstGeom>
        <a:solidFill>
          <a:schemeClr val="accent5">
            <a:lumMod val="40000"/>
            <a:lumOff val="60000"/>
          </a:schemeClr>
        </a:solidFill>
      </dgm:spPr>
    </dgm:pt>
    <dgm:pt modelId="{212B382E-564B-46B8-9B0D-E20AFA0053A1}" type="pres">
      <dgm:prSet presAssocID="{09530AA2-351C-4840-9E62-D75812118F49}" presName="sibTrans" presStyleLbl="sibTrans2D1" presStyleIdx="0" presStyleCnt="0"/>
      <dgm:spPr/>
    </dgm:pt>
    <dgm:pt modelId="{A7DB4D46-9A57-4C91-8BF9-E7D6120DF5F0}" type="pres">
      <dgm:prSet presAssocID="{A9D2C767-3A7F-47FD-B389-8998FDCE4C02}" presName="compNode" presStyleCnt="0"/>
      <dgm:spPr/>
    </dgm:pt>
    <dgm:pt modelId="{9FA08025-E2A7-42A9-877E-8B768ACE473C}" type="pres">
      <dgm:prSet presAssocID="{A9D2C767-3A7F-47FD-B389-8998FDCE4C02}" presName="bkgdShape" presStyleLbl="node1" presStyleIdx="1" presStyleCnt="5"/>
      <dgm:spPr/>
    </dgm:pt>
    <dgm:pt modelId="{B59F604F-8DB1-4757-80C9-41426728C8BE}" type="pres">
      <dgm:prSet presAssocID="{A9D2C767-3A7F-47FD-B389-8998FDCE4C02}" presName="nodeTx" presStyleLbl="node1" presStyleIdx="1" presStyleCnt="5">
        <dgm:presLayoutVars>
          <dgm:bulletEnabled val="1"/>
        </dgm:presLayoutVars>
      </dgm:prSet>
      <dgm:spPr/>
    </dgm:pt>
    <dgm:pt modelId="{43112C30-36D9-44B2-B779-66C26C86F615}" type="pres">
      <dgm:prSet presAssocID="{A9D2C767-3A7F-47FD-B389-8998FDCE4C02}" presName="invisiNode" presStyleLbl="node1" presStyleIdx="1" presStyleCnt="5"/>
      <dgm:spPr/>
    </dgm:pt>
    <dgm:pt modelId="{58542652-E4A8-4147-B8CF-DEEEDCF5F212}" type="pres">
      <dgm:prSet presAssocID="{A9D2C767-3A7F-47FD-B389-8998FDCE4C02}" presName="imagNode" presStyleLbl="fgImgPlace1" presStyleIdx="1" presStyleCnt="5"/>
      <dgm:spPr>
        <a:solidFill>
          <a:schemeClr val="accent5">
            <a:lumMod val="40000"/>
            <a:lumOff val="60000"/>
          </a:schemeClr>
        </a:solidFill>
      </dgm:spPr>
    </dgm:pt>
    <dgm:pt modelId="{BC6A17D3-AF02-47D1-8267-26C6F2A41FF9}" type="pres">
      <dgm:prSet presAssocID="{912FDE88-A6B1-4AA3-AE33-8B48680CE620}" presName="sibTrans" presStyleLbl="sibTrans2D1" presStyleIdx="0" presStyleCnt="0"/>
      <dgm:spPr/>
    </dgm:pt>
    <dgm:pt modelId="{7E1D88F3-E3D2-4DEA-9E7C-41C422B0B2F9}" type="pres">
      <dgm:prSet presAssocID="{7CD313B8-F878-41F2-B632-6F7D524F5E8E}" presName="compNode" presStyleCnt="0"/>
      <dgm:spPr/>
    </dgm:pt>
    <dgm:pt modelId="{AA831C25-655F-49C6-A715-433374B9E27B}" type="pres">
      <dgm:prSet presAssocID="{7CD313B8-F878-41F2-B632-6F7D524F5E8E}" presName="bkgdShape" presStyleLbl="node1" presStyleIdx="2" presStyleCnt="5"/>
      <dgm:spPr/>
    </dgm:pt>
    <dgm:pt modelId="{289A79DD-40A8-4C12-BC01-1438906875D8}" type="pres">
      <dgm:prSet presAssocID="{7CD313B8-F878-41F2-B632-6F7D524F5E8E}" presName="nodeTx" presStyleLbl="node1" presStyleIdx="2" presStyleCnt="5">
        <dgm:presLayoutVars>
          <dgm:bulletEnabled val="1"/>
        </dgm:presLayoutVars>
      </dgm:prSet>
      <dgm:spPr/>
    </dgm:pt>
    <dgm:pt modelId="{323DB084-0B95-4249-A644-4AE9B509EB97}" type="pres">
      <dgm:prSet presAssocID="{7CD313B8-F878-41F2-B632-6F7D524F5E8E}" presName="invisiNode" presStyleLbl="node1" presStyleIdx="2" presStyleCnt="5"/>
      <dgm:spPr/>
    </dgm:pt>
    <dgm:pt modelId="{634BB352-530A-4DDE-884B-BC6267C9F2A9}" type="pres">
      <dgm:prSet presAssocID="{7CD313B8-F878-41F2-B632-6F7D524F5E8E}" presName="imagNode" presStyleLbl="fgImgPlace1" presStyleIdx="2" presStyleCnt="5"/>
      <dgm:spPr>
        <a:solidFill>
          <a:schemeClr val="accent5">
            <a:lumMod val="40000"/>
            <a:lumOff val="60000"/>
          </a:schemeClr>
        </a:solidFill>
      </dgm:spPr>
    </dgm:pt>
    <dgm:pt modelId="{1A8113CA-9BF8-44EF-B29C-1AA1D4EF4CBD}" type="pres">
      <dgm:prSet presAssocID="{A3409036-31A4-47AE-9361-0E34D9CE6D47}" presName="sibTrans" presStyleLbl="sibTrans2D1" presStyleIdx="0" presStyleCnt="0"/>
      <dgm:spPr/>
    </dgm:pt>
    <dgm:pt modelId="{5D06D2F6-1A5D-4E46-A7FF-E48FB9BC5F56}" type="pres">
      <dgm:prSet presAssocID="{38EA5236-7E78-4F71-8F68-753A298C72FA}" presName="compNode" presStyleCnt="0"/>
      <dgm:spPr/>
    </dgm:pt>
    <dgm:pt modelId="{BE38D3E6-5EBE-428D-A744-211700BFC7BB}" type="pres">
      <dgm:prSet presAssocID="{38EA5236-7E78-4F71-8F68-753A298C72FA}" presName="bkgdShape" presStyleLbl="node1" presStyleIdx="3" presStyleCnt="5"/>
      <dgm:spPr/>
    </dgm:pt>
    <dgm:pt modelId="{02B6C93F-3BA6-40B6-8EAF-A7A214B20C4E}" type="pres">
      <dgm:prSet presAssocID="{38EA5236-7E78-4F71-8F68-753A298C72FA}" presName="nodeTx" presStyleLbl="node1" presStyleIdx="3" presStyleCnt="5">
        <dgm:presLayoutVars>
          <dgm:bulletEnabled val="1"/>
        </dgm:presLayoutVars>
      </dgm:prSet>
      <dgm:spPr/>
    </dgm:pt>
    <dgm:pt modelId="{264D8B7B-6C14-4FF3-85DE-F52EE74A81C1}" type="pres">
      <dgm:prSet presAssocID="{38EA5236-7E78-4F71-8F68-753A298C72FA}" presName="invisiNode" presStyleLbl="node1" presStyleIdx="3" presStyleCnt="5"/>
      <dgm:spPr/>
    </dgm:pt>
    <dgm:pt modelId="{FFF69932-515E-4EE9-8400-23A189E28F89}" type="pres">
      <dgm:prSet presAssocID="{38EA5236-7E78-4F71-8F68-753A298C72FA}" presName="imagNode" presStyleLbl="fgImgPlace1" presStyleIdx="3" presStyleCnt="5"/>
      <dgm:spPr>
        <a:solidFill>
          <a:schemeClr val="accent5">
            <a:lumMod val="40000"/>
            <a:lumOff val="60000"/>
          </a:schemeClr>
        </a:solidFill>
      </dgm:spPr>
    </dgm:pt>
    <dgm:pt modelId="{78EB5007-ACF7-493E-ACE5-0137EFA5C798}" type="pres">
      <dgm:prSet presAssocID="{0E29BD6A-5734-4309-9684-BC8A2C2E074C}" presName="sibTrans" presStyleLbl="sibTrans2D1" presStyleIdx="0" presStyleCnt="0"/>
      <dgm:spPr/>
    </dgm:pt>
    <dgm:pt modelId="{F880566E-DD43-4355-A6BC-3369B3E67AEC}" type="pres">
      <dgm:prSet presAssocID="{88D34345-935F-4A71-8FCC-84F9B1C802C3}" presName="compNode" presStyleCnt="0"/>
      <dgm:spPr/>
    </dgm:pt>
    <dgm:pt modelId="{AB1DE7D9-5FED-4700-BCFC-9B4F8F4805B5}" type="pres">
      <dgm:prSet presAssocID="{88D34345-935F-4A71-8FCC-84F9B1C802C3}" presName="bkgdShape" presStyleLbl="node1" presStyleIdx="4" presStyleCnt="5" custLinFactNeighborX="2819" custLinFactNeighborY="12443"/>
      <dgm:spPr/>
    </dgm:pt>
    <dgm:pt modelId="{F381A7DC-05F2-492E-AB79-F14E523F8475}" type="pres">
      <dgm:prSet presAssocID="{88D34345-935F-4A71-8FCC-84F9B1C802C3}" presName="nodeTx" presStyleLbl="node1" presStyleIdx="4" presStyleCnt="5">
        <dgm:presLayoutVars>
          <dgm:bulletEnabled val="1"/>
        </dgm:presLayoutVars>
      </dgm:prSet>
      <dgm:spPr/>
    </dgm:pt>
    <dgm:pt modelId="{3DF0D93B-453C-469F-8E9A-957A69AD090C}" type="pres">
      <dgm:prSet presAssocID="{88D34345-935F-4A71-8FCC-84F9B1C802C3}" presName="invisiNode" presStyleLbl="node1" presStyleIdx="4" presStyleCnt="5"/>
      <dgm:spPr/>
    </dgm:pt>
    <dgm:pt modelId="{895DADE9-6E89-4069-A34E-85A4D379BB02}" type="pres">
      <dgm:prSet presAssocID="{88D34345-935F-4A71-8FCC-84F9B1C802C3}" presName="imagNode" presStyleLbl="fgImgPlace1" presStyleIdx="4" presStyleCnt="5"/>
      <dgm:spPr>
        <a:solidFill>
          <a:schemeClr val="accent5">
            <a:lumMod val="40000"/>
            <a:lumOff val="60000"/>
          </a:schemeClr>
        </a:solidFill>
      </dgm:spPr>
    </dgm:pt>
  </dgm:ptLst>
  <dgm:cxnLst>
    <dgm:cxn modelId="{9FA30E03-442F-4089-9AE3-1B8D2B0BF4C8}" type="presOf" srcId="{B7BB498A-C036-474C-A4CA-3BA2C2943938}" destId="{1747E2EE-1F7A-4A95-B06F-0756467C27B3}" srcOrd="0" destOrd="0" presId="urn:microsoft.com/office/officeart/2005/8/layout/hList7"/>
    <dgm:cxn modelId="{85FDDF1A-CD76-483D-8326-8947A7EAAD7B}" srcId="{625ED6BE-900D-4DEB-9A63-067CCA435772}" destId="{B7BB498A-C036-474C-A4CA-3BA2C2943938}" srcOrd="0" destOrd="0" parTransId="{450911BC-A85F-48DA-B0F0-9A9BB9211B5C}" sibTransId="{09530AA2-351C-4840-9E62-D75812118F49}"/>
    <dgm:cxn modelId="{B72A5B1D-76C1-41D1-896B-24FFF260B4A3}" type="presOf" srcId="{09530AA2-351C-4840-9E62-D75812118F49}" destId="{212B382E-564B-46B8-9B0D-E20AFA0053A1}" srcOrd="0" destOrd="0" presId="urn:microsoft.com/office/officeart/2005/8/layout/hList7"/>
    <dgm:cxn modelId="{99177E31-8BC5-47FA-BED2-51D48E434BF0}" srcId="{625ED6BE-900D-4DEB-9A63-067CCA435772}" destId="{38EA5236-7E78-4F71-8F68-753A298C72FA}" srcOrd="3" destOrd="0" parTransId="{DC12BB1E-E5D7-4D9D-B4D6-62AAE2AA26A0}" sibTransId="{0E29BD6A-5734-4309-9684-BC8A2C2E074C}"/>
    <dgm:cxn modelId="{9D01CE62-EF8B-4C21-9D4D-E3EEE28E464F}" type="presOf" srcId="{88D34345-935F-4A71-8FCC-84F9B1C802C3}" destId="{F381A7DC-05F2-492E-AB79-F14E523F8475}" srcOrd="1" destOrd="0" presId="urn:microsoft.com/office/officeart/2005/8/layout/hList7"/>
    <dgm:cxn modelId="{68DDED65-3F1D-4EF2-A987-1F9190DB621A}" type="presOf" srcId="{7CD313B8-F878-41F2-B632-6F7D524F5E8E}" destId="{289A79DD-40A8-4C12-BC01-1438906875D8}" srcOrd="1" destOrd="0" presId="urn:microsoft.com/office/officeart/2005/8/layout/hList7"/>
    <dgm:cxn modelId="{071C1273-F4EA-4409-A32D-D9AA15ED5908}" type="presOf" srcId="{0E29BD6A-5734-4309-9684-BC8A2C2E074C}" destId="{78EB5007-ACF7-493E-ACE5-0137EFA5C798}" srcOrd="0" destOrd="0" presId="urn:microsoft.com/office/officeart/2005/8/layout/hList7"/>
    <dgm:cxn modelId="{55E51676-AA5F-40C4-A620-8923231E4ED4}" srcId="{625ED6BE-900D-4DEB-9A63-067CCA435772}" destId="{88D34345-935F-4A71-8FCC-84F9B1C802C3}" srcOrd="4" destOrd="0" parTransId="{9E11728F-5FD1-47D1-BDEB-197D1B27679C}" sibTransId="{E7429C45-FFFE-41C3-8990-FDC248BFFD65}"/>
    <dgm:cxn modelId="{CE3F6759-8922-4FB5-B371-9BAA50855C55}" type="presOf" srcId="{B7BB498A-C036-474C-A4CA-3BA2C2943938}" destId="{40E37DCB-585C-421B-85CA-C5ECC9B91BC6}" srcOrd="1" destOrd="0" presId="urn:microsoft.com/office/officeart/2005/8/layout/hList7"/>
    <dgm:cxn modelId="{40AC8A7B-0AA4-41A6-86F9-94FDBDF7D9F5}" type="presOf" srcId="{912FDE88-A6B1-4AA3-AE33-8B48680CE620}" destId="{BC6A17D3-AF02-47D1-8267-26C6F2A41FF9}" srcOrd="0" destOrd="0" presId="urn:microsoft.com/office/officeart/2005/8/layout/hList7"/>
    <dgm:cxn modelId="{68C17788-FD09-4FCA-9202-F01AF0410ED1}" srcId="{625ED6BE-900D-4DEB-9A63-067CCA435772}" destId="{A9D2C767-3A7F-47FD-B389-8998FDCE4C02}" srcOrd="1" destOrd="0" parTransId="{695F8CD4-2EA7-4C0B-AED5-ABDF30155386}" sibTransId="{912FDE88-A6B1-4AA3-AE33-8B48680CE620}"/>
    <dgm:cxn modelId="{4B971B99-096F-4120-92B8-DCA4A89D33A0}" type="presOf" srcId="{625ED6BE-900D-4DEB-9A63-067CCA435772}" destId="{009E00CD-64DB-4FCE-A9A1-574525A4C894}" srcOrd="0" destOrd="0" presId="urn:microsoft.com/office/officeart/2005/8/layout/hList7"/>
    <dgm:cxn modelId="{F811479B-F7D7-4DE8-A21D-8EAB7B3402F9}" type="presOf" srcId="{38EA5236-7E78-4F71-8F68-753A298C72FA}" destId="{02B6C93F-3BA6-40B6-8EAF-A7A214B20C4E}" srcOrd="1" destOrd="0" presId="urn:microsoft.com/office/officeart/2005/8/layout/hList7"/>
    <dgm:cxn modelId="{8C918BA3-E400-4416-ACE5-FA50BDE6FA4D}" type="presOf" srcId="{A9D2C767-3A7F-47FD-B389-8998FDCE4C02}" destId="{B59F604F-8DB1-4757-80C9-41426728C8BE}" srcOrd="1" destOrd="0" presId="urn:microsoft.com/office/officeart/2005/8/layout/hList7"/>
    <dgm:cxn modelId="{1B705AC0-81E0-4EE3-B0B8-CE413C069E23}" type="presOf" srcId="{A3409036-31A4-47AE-9361-0E34D9CE6D47}" destId="{1A8113CA-9BF8-44EF-B29C-1AA1D4EF4CBD}" srcOrd="0" destOrd="0" presId="urn:microsoft.com/office/officeart/2005/8/layout/hList7"/>
    <dgm:cxn modelId="{1E4F5AD2-FBD4-4EDC-805F-C2AD149CA0D7}" type="presOf" srcId="{A9D2C767-3A7F-47FD-B389-8998FDCE4C02}" destId="{9FA08025-E2A7-42A9-877E-8B768ACE473C}" srcOrd="0" destOrd="0" presId="urn:microsoft.com/office/officeart/2005/8/layout/hList7"/>
    <dgm:cxn modelId="{77A7EDD4-AE52-4B5C-89E0-62D09D37AFFC}" srcId="{625ED6BE-900D-4DEB-9A63-067CCA435772}" destId="{7CD313B8-F878-41F2-B632-6F7D524F5E8E}" srcOrd="2" destOrd="0" parTransId="{E05F9A2A-94AC-4B73-9A3B-70E2A36C5187}" sibTransId="{A3409036-31A4-47AE-9361-0E34D9CE6D47}"/>
    <dgm:cxn modelId="{C3B2B9D6-B9CD-40D0-BEFC-3D08F7D1F0D7}" type="presOf" srcId="{38EA5236-7E78-4F71-8F68-753A298C72FA}" destId="{BE38D3E6-5EBE-428D-A744-211700BFC7BB}" srcOrd="0" destOrd="0" presId="urn:microsoft.com/office/officeart/2005/8/layout/hList7"/>
    <dgm:cxn modelId="{145218EB-924D-479C-824E-24A6975E745D}" type="presOf" srcId="{88D34345-935F-4A71-8FCC-84F9B1C802C3}" destId="{AB1DE7D9-5FED-4700-BCFC-9B4F8F4805B5}" srcOrd="0" destOrd="0" presId="urn:microsoft.com/office/officeart/2005/8/layout/hList7"/>
    <dgm:cxn modelId="{E68BE5FF-F103-4EC5-B88F-1E7B02E388F0}" type="presOf" srcId="{7CD313B8-F878-41F2-B632-6F7D524F5E8E}" destId="{AA831C25-655F-49C6-A715-433374B9E27B}" srcOrd="0" destOrd="0" presId="urn:microsoft.com/office/officeart/2005/8/layout/hList7"/>
    <dgm:cxn modelId="{18B900AD-FDC2-4D38-9205-3E856534FE16}" type="presParOf" srcId="{009E00CD-64DB-4FCE-A9A1-574525A4C894}" destId="{BA4F12CD-254D-4114-A726-E9DDF2F64F3B}" srcOrd="0" destOrd="0" presId="urn:microsoft.com/office/officeart/2005/8/layout/hList7"/>
    <dgm:cxn modelId="{352ACA1F-6400-43AF-9766-E8BCC7005D39}" type="presParOf" srcId="{009E00CD-64DB-4FCE-A9A1-574525A4C894}" destId="{3A19EC74-4FE4-49B3-A8F1-0E5683E027BC}" srcOrd="1" destOrd="0" presId="urn:microsoft.com/office/officeart/2005/8/layout/hList7"/>
    <dgm:cxn modelId="{845D9E01-BFAC-40B0-8705-315036C6612C}" type="presParOf" srcId="{3A19EC74-4FE4-49B3-A8F1-0E5683E027BC}" destId="{A95303B1-6146-4428-9C9A-AE6904EF4FB7}" srcOrd="0" destOrd="0" presId="urn:microsoft.com/office/officeart/2005/8/layout/hList7"/>
    <dgm:cxn modelId="{95E562FC-AA28-4757-AF6E-9B3AF7D06C9C}" type="presParOf" srcId="{A95303B1-6146-4428-9C9A-AE6904EF4FB7}" destId="{1747E2EE-1F7A-4A95-B06F-0756467C27B3}" srcOrd="0" destOrd="0" presId="urn:microsoft.com/office/officeart/2005/8/layout/hList7"/>
    <dgm:cxn modelId="{C06F63A6-879D-4EB4-9637-45757CC53F8D}" type="presParOf" srcId="{A95303B1-6146-4428-9C9A-AE6904EF4FB7}" destId="{40E37DCB-585C-421B-85CA-C5ECC9B91BC6}" srcOrd="1" destOrd="0" presId="urn:microsoft.com/office/officeart/2005/8/layout/hList7"/>
    <dgm:cxn modelId="{37D73C1F-8DC5-47B3-9104-42A3B188C72D}" type="presParOf" srcId="{A95303B1-6146-4428-9C9A-AE6904EF4FB7}" destId="{4745ED5B-ECA6-402F-B770-20DF0FDACC49}" srcOrd="2" destOrd="0" presId="urn:microsoft.com/office/officeart/2005/8/layout/hList7"/>
    <dgm:cxn modelId="{A9204E70-2410-462E-9A37-6680A4130FD8}" type="presParOf" srcId="{A95303B1-6146-4428-9C9A-AE6904EF4FB7}" destId="{51B4D30E-C0CA-489A-A238-6D276F349291}" srcOrd="3" destOrd="0" presId="urn:microsoft.com/office/officeart/2005/8/layout/hList7"/>
    <dgm:cxn modelId="{A8EC3B66-91B9-41AC-A3BE-B612A7EB9334}" type="presParOf" srcId="{3A19EC74-4FE4-49B3-A8F1-0E5683E027BC}" destId="{212B382E-564B-46B8-9B0D-E20AFA0053A1}" srcOrd="1" destOrd="0" presId="urn:microsoft.com/office/officeart/2005/8/layout/hList7"/>
    <dgm:cxn modelId="{7B19CE3A-F4A1-4D5D-9D72-8EEB54DCA015}" type="presParOf" srcId="{3A19EC74-4FE4-49B3-A8F1-0E5683E027BC}" destId="{A7DB4D46-9A57-4C91-8BF9-E7D6120DF5F0}" srcOrd="2" destOrd="0" presId="urn:microsoft.com/office/officeart/2005/8/layout/hList7"/>
    <dgm:cxn modelId="{02E380E4-1A9A-4DAE-8C2F-A30D8A4059FD}" type="presParOf" srcId="{A7DB4D46-9A57-4C91-8BF9-E7D6120DF5F0}" destId="{9FA08025-E2A7-42A9-877E-8B768ACE473C}" srcOrd="0" destOrd="0" presId="urn:microsoft.com/office/officeart/2005/8/layout/hList7"/>
    <dgm:cxn modelId="{CD570E0C-C70E-4079-94DD-F6826B1F993B}" type="presParOf" srcId="{A7DB4D46-9A57-4C91-8BF9-E7D6120DF5F0}" destId="{B59F604F-8DB1-4757-80C9-41426728C8BE}" srcOrd="1" destOrd="0" presId="urn:microsoft.com/office/officeart/2005/8/layout/hList7"/>
    <dgm:cxn modelId="{2C5C9B8F-EF8F-40F9-8386-71248A7FB40C}" type="presParOf" srcId="{A7DB4D46-9A57-4C91-8BF9-E7D6120DF5F0}" destId="{43112C30-36D9-44B2-B779-66C26C86F615}" srcOrd="2" destOrd="0" presId="urn:microsoft.com/office/officeart/2005/8/layout/hList7"/>
    <dgm:cxn modelId="{02F136A3-4C3E-48E9-A3E0-D57569C40A0E}" type="presParOf" srcId="{A7DB4D46-9A57-4C91-8BF9-E7D6120DF5F0}" destId="{58542652-E4A8-4147-B8CF-DEEEDCF5F212}" srcOrd="3" destOrd="0" presId="urn:microsoft.com/office/officeart/2005/8/layout/hList7"/>
    <dgm:cxn modelId="{398CB624-BE4B-4751-86A6-0676B96EE8CF}" type="presParOf" srcId="{3A19EC74-4FE4-49B3-A8F1-0E5683E027BC}" destId="{BC6A17D3-AF02-47D1-8267-26C6F2A41FF9}" srcOrd="3" destOrd="0" presId="urn:microsoft.com/office/officeart/2005/8/layout/hList7"/>
    <dgm:cxn modelId="{DF18B68E-BA59-40FE-A103-EE164EE83F85}" type="presParOf" srcId="{3A19EC74-4FE4-49B3-A8F1-0E5683E027BC}" destId="{7E1D88F3-E3D2-4DEA-9E7C-41C422B0B2F9}" srcOrd="4" destOrd="0" presId="urn:microsoft.com/office/officeart/2005/8/layout/hList7"/>
    <dgm:cxn modelId="{02DF46CC-DAF4-4CB8-9A4D-BCB4DC296A91}" type="presParOf" srcId="{7E1D88F3-E3D2-4DEA-9E7C-41C422B0B2F9}" destId="{AA831C25-655F-49C6-A715-433374B9E27B}" srcOrd="0" destOrd="0" presId="urn:microsoft.com/office/officeart/2005/8/layout/hList7"/>
    <dgm:cxn modelId="{51FA4AC4-9496-4A58-ADDB-F63FB2CE0668}" type="presParOf" srcId="{7E1D88F3-E3D2-4DEA-9E7C-41C422B0B2F9}" destId="{289A79DD-40A8-4C12-BC01-1438906875D8}" srcOrd="1" destOrd="0" presId="urn:microsoft.com/office/officeart/2005/8/layout/hList7"/>
    <dgm:cxn modelId="{8EA34B4C-FC1C-400B-AAF6-07F6FD631857}" type="presParOf" srcId="{7E1D88F3-E3D2-4DEA-9E7C-41C422B0B2F9}" destId="{323DB084-0B95-4249-A644-4AE9B509EB97}" srcOrd="2" destOrd="0" presId="urn:microsoft.com/office/officeart/2005/8/layout/hList7"/>
    <dgm:cxn modelId="{66BB9577-971B-41B6-9F69-3C2C298F3B65}" type="presParOf" srcId="{7E1D88F3-E3D2-4DEA-9E7C-41C422B0B2F9}" destId="{634BB352-530A-4DDE-884B-BC6267C9F2A9}" srcOrd="3" destOrd="0" presId="urn:microsoft.com/office/officeart/2005/8/layout/hList7"/>
    <dgm:cxn modelId="{C8989E50-4353-48A9-A905-789500EE486D}" type="presParOf" srcId="{3A19EC74-4FE4-49B3-A8F1-0E5683E027BC}" destId="{1A8113CA-9BF8-44EF-B29C-1AA1D4EF4CBD}" srcOrd="5" destOrd="0" presId="urn:microsoft.com/office/officeart/2005/8/layout/hList7"/>
    <dgm:cxn modelId="{6DFAF3D3-A019-4DBF-A45B-8B75C0A5DAB1}" type="presParOf" srcId="{3A19EC74-4FE4-49B3-A8F1-0E5683E027BC}" destId="{5D06D2F6-1A5D-4E46-A7FF-E48FB9BC5F56}" srcOrd="6" destOrd="0" presId="urn:microsoft.com/office/officeart/2005/8/layout/hList7"/>
    <dgm:cxn modelId="{8617DEE5-7094-435A-852B-131DCCB0092A}" type="presParOf" srcId="{5D06D2F6-1A5D-4E46-A7FF-E48FB9BC5F56}" destId="{BE38D3E6-5EBE-428D-A744-211700BFC7BB}" srcOrd="0" destOrd="0" presId="urn:microsoft.com/office/officeart/2005/8/layout/hList7"/>
    <dgm:cxn modelId="{F8A4611F-F428-49BF-BCC3-DB2E90BB00A5}" type="presParOf" srcId="{5D06D2F6-1A5D-4E46-A7FF-E48FB9BC5F56}" destId="{02B6C93F-3BA6-40B6-8EAF-A7A214B20C4E}" srcOrd="1" destOrd="0" presId="urn:microsoft.com/office/officeart/2005/8/layout/hList7"/>
    <dgm:cxn modelId="{2B46B31D-9707-45E3-A5A4-A78DC7B496FE}" type="presParOf" srcId="{5D06D2F6-1A5D-4E46-A7FF-E48FB9BC5F56}" destId="{264D8B7B-6C14-4FF3-85DE-F52EE74A81C1}" srcOrd="2" destOrd="0" presId="urn:microsoft.com/office/officeart/2005/8/layout/hList7"/>
    <dgm:cxn modelId="{7935D151-C1AD-40C6-8D94-2FFC1776FACE}" type="presParOf" srcId="{5D06D2F6-1A5D-4E46-A7FF-E48FB9BC5F56}" destId="{FFF69932-515E-4EE9-8400-23A189E28F89}" srcOrd="3" destOrd="0" presId="urn:microsoft.com/office/officeart/2005/8/layout/hList7"/>
    <dgm:cxn modelId="{5F3FD232-D1D0-46D6-ACEE-AD2EFA30D933}" type="presParOf" srcId="{3A19EC74-4FE4-49B3-A8F1-0E5683E027BC}" destId="{78EB5007-ACF7-493E-ACE5-0137EFA5C798}" srcOrd="7" destOrd="0" presId="urn:microsoft.com/office/officeart/2005/8/layout/hList7"/>
    <dgm:cxn modelId="{0C91C37E-03DA-49FC-AB15-86BDC99FC6BB}" type="presParOf" srcId="{3A19EC74-4FE4-49B3-A8F1-0E5683E027BC}" destId="{F880566E-DD43-4355-A6BC-3369B3E67AEC}" srcOrd="8" destOrd="0" presId="urn:microsoft.com/office/officeart/2005/8/layout/hList7"/>
    <dgm:cxn modelId="{48E68661-9881-4BAD-96C2-9AC85C34E71C}" type="presParOf" srcId="{F880566E-DD43-4355-A6BC-3369B3E67AEC}" destId="{AB1DE7D9-5FED-4700-BCFC-9B4F8F4805B5}" srcOrd="0" destOrd="0" presId="urn:microsoft.com/office/officeart/2005/8/layout/hList7"/>
    <dgm:cxn modelId="{9EB1AE27-74F7-453D-AE56-D6FD4F132EF2}" type="presParOf" srcId="{F880566E-DD43-4355-A6BC-3369B3E67AEC}" destId="{F381A7DC-05F2-492E-AB79-F14E523F8475}" srcOrd="1" destOrd="0" presId="urn:microsoft.com/office/officeart/2005/8/layout/hList7"/>
    <dgm:cxn modelId="{5F6FED09-583C-4FD6-9056-122ADF6347A6}" type="presParOf" srcId="{F880566E-DD43-4355-A6BC-3369B3E67AEC}" destId="{3DF0D93B-453C-469F-8E9A-957A69AD090C}" srcOrd="2" destOrd="0" presId="urn:microsoft.com/office/officeart/2005/8/layout/hList7"/>
    <dgm:cxn modelId="{7FC2710E-4879-4E2B-9021-1F55104781FD}" type="presParOf" srcId="{F880566E-DD43-4355-A6BC-3369B3E67AEC}" destId="{895DADE9-6E89-4069-A34E-85A4D379BB0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92911-C5AB-429B-9610-45E67444521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06829CF0-4976-4F22-B61F-37A7BEF3F830}">
      <dgm:prSet phldrT="[Text]"/>
      <dgm:spPr/>
      <dgm:t>
        <a:bodyPr/>
        <a:lstStyle/>
        <a:p>
          <a:r>
            <a:rPr lang="en-US" dirty="0">
              <a:latin typeface="Arial" panose="020B0604020202020204" pitchFamily="34" charset="0"/>
              <a:cs typeface="Arial" panose="020B0604020202020204" pitchFamily="34" charset="0"/>
            </a:rPr>
            <a:t>Treat wastewater.</a:t>
          </a:r>
        </a:p>
      </dgm:t>
    </dgm:pt>
    <dgm:pt modelId="{5DA0279C-0BDE-4F21-82D1-D39FAC9BF039}" type="parTrans" cxnId="{776FD3B4-5424-4AB3-88EA-CB3051B63848}">
      <dgm:prSet/>
      <dgm:spPr/>
      <dgm:t>
        <a:bodyPr/>
        <a:lstStyle/>
        <a:p>
          <a:endParaRPr lang="en-US">
            <a:latin typeface="Arial" panose="020B0604020202020204" pitchFamily="34" charset="0"/>
            <a:cs typeface="Arial" panose="020B0604020202020204" pitchFamily="34" charset="0"/>
          </a:endParaRPr>
        </a:p>
      </dgm:t>
    </dgm:pt>
    <dgm:pt modelId="{AC2C7B6D-0D26-410D-8C8B-EFD1F76EC1AD}" type="sibTrans" cxnId="{776FD3B4-5424-4AB3-88EA-CB3051B63848}">
      <dgm:prSet/>
      <dgm:spPr/>
      <dgm:t>
        <a:bodyPr/>
        <a:lstStyle/>
        <a:p>
          <a:endParaRPr lang="en-US">
            <a:latin typeface="Arial" panose="020B0604020202020204" pitchFamily="34" charset="0"/>
            <a:cs typeface="Arial" panose="020B0604020202020204" pitchFamily="34" charset="0"/>
          </a:endParaRPr>
        </a:p>
      </dgm:t>
    </dgm:pt>
    <dgm:pt modelId="{F27D92BC-E829-43E9-9370-C9F4A2AC92F9}">
      <dgm:prSet phldrT="[Text]"/>
      <dgm:spPr/>
      <dgm:t>
        <a:bodyPr/>
        <a:lstStyle/>
        <a:p>
          <a:r>
            <a:rPr lang="en-US" dirty="0">
              <a:latin typeface="Arial" panose="020B0604020202020204" pitchFamily="34" charset="0"/>
              <a:cs typeface="Arial" panose="020B0604020202020204" pitchFamily="34" charset="0"/>
            </a:rPr>
            <a:t>Meet all SPDES permit requirements.</a:t>
          </a:r>
        </a:p>
      </dgm:t>
    </dgm:pt>
    <dgm:pt modelId="{075026C2-849E-4EC5-A77D-78303F6F13A1}" type="parTrans" cxnId="{B35F8177-9AF4-4D09-921D-4F9C79E73AEC}">
      <dgm:prSet/>
      <dgm:spPr/>
      <dgm:t>
        <a:bodyPr/>
        <a:lstStyle/>
        <a:p>
          <a:endParaRPr lang="en-US">
            <a:latin typeface="Arial" panose="020B0604020202020204" pitchFamily="34" charset="0"/>
            <a:cs typeface="Arial" panose="020B0604020202020204" pitchFamily="34" charset="0"/>
          </a:endParaRPr>
        </a:p>
      </dgm:t>
    </dgm:pt>
    <dgm:pt modelId="{1068634D-0717-4E92-8CFD-C625E2A00728}" type="sibTrans" cxnId="{B35F8177-9AF4-4D09-921D-4F9C79E73AEC}">
      <dgm:prSet/>
      <dgm:spPr/>
      <dgm:t>
        <a:bodyPr/>
        <a:lstStyle/>
        <a:p>
          <a:endParaRPr lang="en-US">
            <a:latin typeface="Arial" panose="020B0604020202020204" pitchFamily="34" charset="0"/>
            <a:cs typeface="Arial" panose="020B0604020202020204" pitchFamily="34" charset="0"/>
          </a:endParaRPr>
        </a:p>
      </dgm:t>
    </dgm:pt>
    <dgm:pt modelId="{80BE0AF0-EA2B-4577-8E19-EA7AE9D994DA}" type="pres">
      <dgm:prSet presAssocID="{60792911-C5AB-429B-9610-45E674445213}" presName="compositeShape" presStyleCnt="0">
        <dgm:presLayoutVars>
          <dgm:chMax val="2"/>
          <dgm:dir/>
          <dgm:resizeHandles val="exact"/>
        </dgm:presLayoutVars>
      </dgm:prSet>
      <dgm:spPr/>
    </dgm:pt>
    <dgm:pt modelId="{4724B498-B9E0-4E1B-B766-DABC9BF561A1}" type="pres">
      <dgm:prSet presAssocID="{60792911-C5AB-429B-9610-45E674445213}" presName="ribbon" presStyleLbl="node1" presStyleIdx="0" presStyleCnt="1"/>
      <dgm:spPr/>
    </dgm:pt>
    <dgm:pt modelId="{FDD1C502-10B9-47D8-A84C-D351C70157EC}" type="pres">
      <dgm:prSet presAssocID="{60792911-C5AB-429B-9610-45E674445213}" presName="leftArrowText" presStyleLbl="node1" presStyleIdx="0" presStyleCnt="1">
        <dgm:presLayoutVars>
          <dgm:chMax val="0"/>
          <dgm:bulletEnabled val="1"/>
        </dgm:presLayoutVars>
      </dgm:prSet>
      <dgm:spPr/>
    </dgm:pt>
    <dgm:pt modelId="{9D534D04-C29A-4F15-AE78-C286FC9ACACE}" type="pres">
      <dgm:prSet presAssocID="{60792911-C5AB-429B-9610-45E674445213}" presName="rightArrowText" presStyleLbl="node1" presStyleIdx="0" presStyleCnt="1">
        <dgm:presLayoutVars>
          <dgm:chMax val="0"/>
          <dgm:bulletEnabled val="1"/>
        </dgm:presLayoutVars>
      </dgm:prSet>
      <dgm:spPr/>
    </dgm:pt>
  </dgm:ptLst>
  <dgm:cxnLst>
    <dgm:cxn modelId="{45751511-0D8C-4AD0-80D7-7CAB8CC23B3C}" type="presOf" srcId="{F27D92BC-E829-43E9-9370-C9F4A2AC92F9}" destId="{9D534D04-C29A-4F15-AE78-C286FC9ACACE}" srcOrd="0" destOrd="0" presId="urn:microsoft.com/office/officeart/2005/8/layout/arrow6"/>
    <dgm:cxn modelId="{61CDBC5F-B26D-4084-B16F-C952BF10FFEE}" type="presOf" srcId="{60792911-C5AB-429B-9610-45E674445213}" destId="{80BE0AF0-EA2B-4577-8E19-EA7AE9D994DA}" srcOrd="0" destOrd="0" presId="urn:microsoft.com/office/officeart/2005/8/layout/arrow6"/>
    <dgm:cxn modelId="{59420466-0115-484D-850D-40632AB90CD7}" type="presOf" srcId="{06829CF0-4976-4F22-B61F-37A7BEF3F830}" destId="{FDD1C502-10B9-47D8-A84C-D351C70157EC}" srcOrd="0" destOrd="0" presId="urn:microsoft.com/office/officeart/2005/8/layout/arrow6"/>
    <dgm:cxn modelId="{B35F8177-9AF4-4D09-921D-4F9C79E73AEC}" srcId="{60792911-C5AB-429B-9610-45E674445213}" destId="{F27D92BC-E829-43E9-9370-C9F4A2AC92F9}" srcOrd="1" destOrd="0" parTransId="{075026C2-849E-4EC5-A77D-78303F6F13A1}" sibTransId="{1068634D-0717-4E92-8CFD-C625E2A00728}"/>
    <dgm:cxn modelId="{776FD3B4-5424-4AB3-88EA-CB3051B63848}" srcId="{60792911-C5AB-429B-9610-45E674445213}" destId="{06829CF0-4976-4F22-B61F-37A7BEF3F830}" srcOrd="0" destOrd="0" parTransId="{5DA0279C-0BDE-4F21-82D1-D39FAC9BF039}" sibTransId="{AC2C7B6D-0D26-410D-8C8B-EFD1F76EC1AD}"/>
    <dgm:cxn modelId="{AB3D12CA-D0FF-4B92-8676-FECF8D124B75}" type="presParOf" srcId="{80BE0AF0-EA2B-4577-8E19-EA7AE9D994DA}" destId="{4724B498-B9E0-4E1B-B766-DABC9BF561A1}" srcOrd="0" destOrd="0" presId="urn:microsoft.com/office/officeart/2005/8/layout/arrow6"/>
    <dgm:cxn modelId="{8E6D6B92-B1CE-4B22-83FC-CAE97A7A260F}" type="presParOf" srcId="{80BE0AF0-EA2B-4577-8E19-EA7AE9D994DA}" destId="{FDD1C502-10B9-47D8-A84C-D351C70157EC}" srcOrd="1" destOrd="0" presId="urn:microsoft.com/office/officeart/2005/8/layout/arrow6"/>
    <dgm:cxn modelId="{EC7CD7C7-0605-4343-B8B4-49AD2F6271CB}" type="presParOf" srcId="{80BE0AF0-EA2B-4577-8E19-EA7AE9D994DA}" destId="{9D534D04-C29A-4F15-AE78-C286FC9ACACE}"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92911-C5AB-429B-9610-45E67444521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06829CF0-4976-4F22-B61F-37A7BEF3F830}">
      <dgm:prSet phldrT="[Text]"/>
      <dgm:spPr/>
      <dgm:t>
        <a:bodyPr/>
        <a:lstStyle/>
        <a:p>
          <a:r>
            <a:rPr lang="en-US" dirty="0">
              <a:latin typeface="Arial" panose="020B0604020202020204" pitchFamily="34" charset="0"/>
              <a:cs typeface="Arial" panose="020B0604020202020204" pitchFamily="34" charset="0"/>
            </a:rPr>
            <a:t>Have exceptional customer service.</a:t>
          </a:r>
        </a:p>
      </dgm:t>
    </dgm:pt>
    <dgm:pt modelId="{5DA0279C-0BDE-4F21-82D1-D39FAC9BF039}" type="parTrans" cxnId="{776FD3B4-5424-4AB3-88EA-CB3051B63848}">
      <dgm:prSet/>
      <dgm:spPr/>
      <dgm:t>
        <a:bodyPr/>
        <a:lstStyle/>
        <a:p>
          <a:endParaRPr lang="en-US">
            <a:latin typeface="Arial" panose="020B0604020202020204" pitchFamily="34" charset="0"/>
            <a:cs typeface="Arial" panose="020B0604020202020204" pitchFamily="34" charset="0"/>
          </a:endParaRPr>
        </a:p>
      </dgm:t>
    </dgm:pt>
    <dgm:pt modelId="{AC2C7B6D-0D26-410D-8C8B-EFD1F76EC1AD}" type="sibTrans" cxnId="{776FD3B4-5424-4AB3-88EA-CB3051B63848}">
      <dgm:prSet/>
      <dgm:spPr/>
      <dgm:t>
        <a:bodyPr/>
        <a:lstStyle/>
        <a:p>
          <a:endParaRPr lang="en-US">
            <a:latin typeface="Arial" panose="020B0604020202020204" pitchFamily="34" charset="0"/>
            <a:cs typeface="Arial" panose="020B0604020202020204" pitchFamily="34" charset="0"/>
          </a:endParaRPr>
        </a:p>
      </dgm:t>
    </dgm:pt>
    <dgm:pt modelId="{F27D92BC-E829-43E9-9370-C9F4A2AC92F9}">
      <dgm:prSet phldrT="[Text]"/>
      <dgm:spPr/>
      <dgm:t>
        <a:bodyPr/>
        <a:lstStyle/>
        <a:p>
          <a:r>
            <a:rPr lang="en-US" dirty="0">
              <a:latin typeface="Arial" panose="020B0604020202020204" pitchFamily="34" charset="0"/>
              <a:cs typeface="Arial" panose="020B0604020202020204" pitchFamily="34" charset="0"/>
            </a:rPr>
            <a:t>Respond to sewer backup complaints by the next business day 95% of the time.</a:t>
          </a:r>
        </a:p>
      </dgm:t>
    </dgm:pt>
    <dgm:pt modelId="{075026C2-849E-4EC5-A77D-78303F6F13A1}" type="parTrans" cxnId="{B35F8177-9AF4-4D09-921D-4F9C79E73AEC}">
      <dgm:prSet/>
      <dgm:spPr/>
      <dgm:t>
        <a:bodyPr/>
        <a:lstStyle/>
        <a:p>
          <a:endParaRPr lang="en-US">
            <a:latin typeface="Arial" panose="020B0604020202020204" pitchFamily="34" charset="0"/>
            <a:cs typeface="Arial" panose="020B0604020202020204" pitchFamily="34" charset="0"/>
          </a:endParaRPr>
        </a:p>
      </dgm:t>
    </dgm:pt>
    <dgm:pt modelId="{1068634D-0717-4E92-8CFD-C625E2A00728}" type="sibTrans" cxnId="{B35F8177-9AF4-4D09-921D-4F9C79E73AEC}">
      <dgm:prSet/>
      <dgm:spPr/>
      <dgm:t>
        <a:bodyPr/>
        <a:lstStyle/>
        <a:p>
          <a:endParaRPr lang="en-US">
            <a:latin typeface="Arial" panose="020B0604020202020204" pitchFamily="34" charset="0"/>
            <a:cs typeface="Arial" panose="020B0604020202020204" pitchFamily="34" charset="0"/>
          </a:endParaRPr>
        </a:p>
      </dgm:t>
    </dgm:pt>
    <dgm:pt modelId="{80BE0AF0-EA2B-4577-8E19-EA7AE9D994DA}" type="pres">
      <dgm:prSet presAssocID="{60792911-C5AB-429B-9610-45E674445213}" presName="compositeShape" presStyleCnt="0">
        <dgm:presLayoutVars>
          <dgm:chMax val="2"/>
          <dgm:dir/>
          <dgm:resizeHandles val="exact"/>
        </dgm:presLayoutVars>
      </dgm:prSet>
      <dgm:spPr/>
    </dgm:pt>
    <dgm:pt modelId="{4724B498-B9E0-4E1B-B766-DABC9BF561A1}" type="pres">
      <dgm:prSet presAssocID="{60792911-C5AB-429B-9610-45E674445213}" presName="ribbon" presStyleLbl="node1" presStyleIdx="0" presStyleCnt="1"/>
      <dgm:spPr/>
    </dgm:pt>
    <dgm:pt modelId="{FDD1C502-10B9-47D8-A84C-D351C70157EC}" type="pres">
      <dgm:prSet presAssocID="{60792911-C5AB-429B-9610-45E674445213}" presName="leftArrowText" presStyleLbl="node1" presStyleIdx="0" presStyleCnt="1">
        <dgm:presLayoutVars>
          <dgm:chMax val="0"/>
          <dgm:bulletEnabled val="1"/>
        </dgm:presLayoutVars>
      </dgm:prSet>
      <dgm:spPr/>
    </dgm:pt>
    <dgm:pt modelId="{9D534D04-C29A-4F15-AE78-C286FC9ACACE}" type="pres">
      <dgm:prSet presAssocID="{60792911-C5AB-429B-9610-45E674445213}" presName="rightArrowText" presStyleLbl="node1" presStyleIdx="0" presStyleCnt="1">
        <dgm:presLayoutVars>
          <dgm:chMax val="0"/>
          <dgm:bulletEnabled val="1"/>
        </dgm:presLayoutVars>
      </dgm:prSet>
      <dgm:spPr/>
    </dgm:pt>
  </dgm:ptLst>
  <dgm:cxnLst>
    <dgm:cxn modelId="{45751511-0D8C-4AD0-80D7-7CAB8CC23B3C}" type="presOf" srcId="{F27D92BC-E829-43E9-9370-C9F4A2AC92F9}" destId="{9D534D04-C29A-4F15-AE78-C286FC9ACACE}" srcOrd="0" destOrd="0" presId="urn:microsoft.com/office/officeart/2005/8/layout/arrow6"/>
    <dgm:cxn modelId="{61CDBC5F-B26D-4084-B16F-C952BF10FFEE}" type="presOf" srcId="{60792911-C5AB-429B-9610-45E674445213}" destId="{80BE0AF0-EA2B-4577-8E19-EA7AE9D994DA}" srcOrd="0" destOrd="0" presId="urn:microsoft.com/office/officeart/2005/8/layout/arrow6"/>
    <dgm:cxn modelId="{59420466-0115-484D-850D-40632AB90CD7}" type="presOf" srcId="{06829CF0-4976-4F22-B61F-37A7BEF3F830}" destId="{FDD1C502-10B9-47D8-A84C-D351C70157EC}" srcOrd="0" destOrd="0" presId="urn:microsoft.com/office/officeart/2005/8/layout/arrow6"/>
    <dgm:cxn modelId="{B35F8177-9AF4-4D09-921D-4F9C79E73AEC}" srcId="{60792911-C5AB-429B-9610-45E674445213}" destId="{F27D92BC-E829-43E9-9370-C9F4A2AC92F9}" srcOrd="1" destOrd="0" parTransId="{075026C2-849E-4EC5-A77D-78303F6F13A1}" sibTransId="{1068634D-0717-4E92-8CFD-C625E2A00728}"/>
    <dgm:cxn modelId="{776FD3B4-5424-4AB3-88EA-CB3051B63848}" srcId="{60792911-C5AB-429B-9610-45E674445213}" destId="{06829CF0-4976-4F22-B61F-37A7BEF3F830}" srcOrd="0" destOrd="0" parTransId="{5DA0279C-0BDE-4F21-82D1-D39FAC9BF039}" sibTransId="{AC2C7B6D-0D26-410D-8C8B-EFD1F76EC1AD}"/>
    <dgm:cxn modelId="{AB3D12CA-D0FF-4B92-8676-FECF8D124B75}" type="presParOf" srcId="{80BE0AF0-EA2B-4577-8E19-EA7AE9D994DA}" destId="{4724B498-B9E0-4E1B-B766-DABC9BF561A1}" srcOrd="0" destOrd="0" presId="urn:microsoft.com/office/officeart/2005/8/layout/arrow6"/>
    <dgm:cxn modelId="{8E6D6B92-B1CE-4B22-83FC-CAE97A7A260F}" type="presParOf" srcId="{80BE0AF0-EA2B-4577-8E19-EA7AE9D994DA}" destId="{FDD1C502-10B9-47D8-A84C-D351C70157EC}" srcOrd="1" destOrd="0" presId="urn:microsoft.com/office/officeart/2005/8/layout/arrow6"/>
    <dgm:cxn modelId="{EC7CD7C7-0605-4343-B8B4-49AD2F6271CB}" type="presParOf" srcId="{80BE0AF0-EA2B-4577-8E19-EA7AE9D994DA}" destId="{9D534D04-C29A-4F15-AE78-C286FC9ACACE}"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792911-C5AB-429B-9610-45E67444521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06829CF0-4976-4F22-B61F-37A7BEF3F830}">
      <dgm:prSet phldrT="[Text]"/>
      <dgm:spPr/>
      <dgm:t>
        <a:bodyPr/>
        <a:lstStyle/>
        <a:p>
          <a:r>
            <a:rPr lang="en-US" dirty="0">
              <a:latin typeface="Arial" panose="020B0604020202020204" pitchFamily="34" charset="0"/>
              <a:cs typeface="Arial" panose="020B0604020202020204" pitchFamily="34" charset="0"/>
            </a:rPr>
            <a:t>Provide response to all customer complaints within 15 minutes. </a:t>
          </a:r>
        </a:p>
      </dgm:t>
    </dgm:pt>
    <dgm:pt modelId="{5DA0279C-0BDE-4F21-82D1-D39FAC9BF039}" type="parTrans" cxnId="{776FD3B4-5424-4AB3-88EA-CB3051B63848}">
      <dgm:prSet/>
      <dgm:spPr/>
      <dgm:t>
        <a:bodyPr/>
        <a:lstStyle/>
        <a:p>
          <a:endParaRPr lang="en-US">
            <a:latin typeface="Arial" panose="020B0604020202020204" pitchFamily="34" charset="0"/>
            <a:cs typeface="Arial" panose="020B0604020202020204" pitchFamily="34" charset="0"/>
          </a:endParaRPr>
        </a:p>
      </dgm:t>
    </dgm:pt>
    <dgm:pt modelId="{AC2C7B6D-0D26-410D-8C8B-EFD1F76EC1AD}" type="sibTrans" cxnId="{776FD3B4-5424-4AB3-88EA-CB3051B63848}">
      <dgm:prSet/>
      <dgm:spPr/>
      <dgm:t>
        <a:bodyPr/>
        <a:lstStyle/>
        <a:p>
          <a:endParaRPr lang="en-US">
            <a:latin typeface="Arial" panose="020B0604020202020204" pitchFamily="34" charset="0"/>
            <a:cs typeface="Arial" panose="020B0604020202020204" pitchFamily="34" charset="0"/>
          </a:endParaRPr>
        </a:p>
      </dgm:t>
    </dgm:pt>
    <dgm:pt modelId="{F27D92BC-E829-43E9-9370-C9F4A2AC92F9}">
      <dgm:prSet phldrT="[Text]"/>
      <dgm:spPr/>
      <dgm:t>
        <a:bodyPr/>
        <a:lstStyle/>
        <a:p>
          <a:r>
            <a:rPr lang="en-US" dirty="0">
              <a:latin typeface="Arial" panose="020B0604020202020204" pitchFamily="34" charset="0"/>
              <a:cs typeface="Arial" panose="020B0604020202020204" pitchFamily="34" charset="0"/>
            </a:rPr>
            <a:t>Provide customer service response within 5 hours.</a:t>
          </a:r>
        </a:p>
      </dgm:t>
    </dgm:pt>
    <dgm:pt modelId="{075026C2-849E-4EC5-A77D-78303F6F13A1}" type="parTrans" cxnId="{B35F8177-9AF4-4D09-921D-4F9C79E73AEC}">
      <dgm:prSet/>
      <dgm:spPr/>
      <dgm:t>
        <a:bodyPr/>
        <a:lstStyle/>
        <a:p>
          <a:endParaRPr lang="en-US">
            <a:latin typeface="Arial" panose="020B0604020202020204" pitchFamily="34" charset="0"/>
            <a:cs typeface="Arial" panose="020B0604020202020204" pitchFamily="34" charset="0"/>
          </a:endParaRPr>
        </a:p>
      </dgm:t>
    </dgm:pt>
    <dgm:pt modelId="{1068634D-0717-4E92-8CFD-C625E2A00728}" type="sibTrans" cxnId="{B35F8177-9AF4-4D09-921D-4F9C79E73AEC}">
      <dgm:prSet/>
      <dgm:spPr/>
      <dgm:t>
        <a:bodyPr/>
        <a:lstStyle/>
        <a:p>
          <a:endParaRPr lang="en-US">
            <a:latin typeface="Arial" panose="020B0604020202020204" pitchFamily="34" charset="0"/>
            <a:cs typeface="Arial" panose="020B0604020202020204" pitchFamily="34" charset="0"/>
          </a:endParaRPr>
        </a:p>
      </dgm:t>
    </dgm:pt>
    <dgm:pt modelId="{80BE0AF0-EA2B-4577-8E19-EA7AE9D994DA}" type="pres">
      <dgm:prSet presAssocID="{60792911-C5AB-429B-9610-45E674445213}" presName="compositeShape" presStyleCnt="0">
        <dgm:presLayoutVars>
          <dgm:chMax val="2"/>
          <dgm:dir/>
          <dgm:resizeHandles val="exact"/>
        </dgm:presLayoutVars>
      </dgm:prSet>
      <dgm:spPr/>
    </dgm:pt>
    <dgm:pt modelId="{4724B498-B9E0-4E1B-B766-DABC9BF561A1}" type="pres">
      <dgm:prSet presAssocID="{60792911-C5AB-429B-9610-45E674445213}" presName="ribbon" presStyleLbl="node1" presStyleIdx="0" presStyleCnt="1"/>
      <dgm:spPr/>
    </dgm:pt>
    <dgm:pt modelId="{FDD1C502-10B9-47D8-A84C-D351C70157EC}" type="pres">
      <dgm:prSet presAssocID="{60792911-C5AB-429B-9610-45E674445213}" presName="leftArrowText" presStyleLbl="node1" presStyleIdx="0" presStyleCnt="1">
        <dgm:presLayoutVars>
          <dgm:chMax val="0"/>
          <dgm:bulletEnabled val="1"/>
        </dgm:presLayoutVars>
      </dgm:prSet>
      <dgm:spPr/>
    </dgm:pt>
    <dgm:pt modelId="{9D534D04-C29A-4F15-AE78-C286FC9ACACE}" type="pres">
      <dgm:prSet presAssocID="{60792911-C5AB-429B-9610-45E674445213}" presName="rightArrowText" presStyleLbl="node1" presStyleIdx="0" presStyleCnt="1">
        <dgm:presLayoutVars>
          <dgm:chMax val="0"/>
          <dgm:bulletEnabled val="1"/>
        </dgm:presLayoutVars>
      </dgm:prSet>
      <dgm:spPr/>
    </dgm:pt>
  </dgm:ptLst>
  <dgm:cxnLst>
    <dgm:cxn modelId="{45751511-0D8C-4AD0-80D7-7CAB8CC23B3C}" type="presOf" srcId="{F27D92BC-E829-43E9-9370-C9F4A2AC92F9}" destId="{9D534D04-C29A-4F15-AE78-C286FC9ACACE}" srcOrd="0" destOrd="0" presId="urn:microsoft.com/office/officeart/2005/8/layout/arrow6"/>
    <dgm:cxn modelId="{61CDBC5F-B26D-4084-B16F-C952BF10FFEE}" type="presOf" srcId="{60792911-C5AB-429B-9610-45E674445213}" destId="{80BE0AF0-EA2B-4577-8E19-EA7AE9D994DA}" srcOrd="0" destOrd="0" presId="urn:microsoft.com/office/officeart/2005/8/layout/arrow6"/>
    <dgm:cxn modelId="{59420466-0115-484D-850D-40632AB90CD7}" type="presOf" srcId="{06829CF0-4976-4F22-B61F-37A7BEF3F830}" destId="{FDD1C502-10B9-47D8-A84C-D351C70157EC}" srcOrd="0" destOrd="0" presId="urn:microsoft.com/office/officeart/2005/8/layout/arrow6"/>
    <dgm:cxn modelId="{B35F8177-9AF4-4D09-921D-4F9C79E73AEC}" srcId="{60792911-C5AB-429B-9610-45E674445213}" destId="{F27D92BC-E829-43E9-9370-C9F4A2AC92F9}" srcOrd="1" destOrd="0" parTransId="{075026C2-849E-4EC5-A77D-78303F6F13A1}" sibTransId="{1068634D-0717-4E92-8CFD-C625E2A00728}"/>
    <dgm:cxn modelId="{776FD3B4-5424-4AB3-88EA-CB3051B63848}" srcId="{60792911-C5AB-429B-9610-45E674445213}" destId="{06829CF0-4976-4F22-B61F-37A7BEF3F830}" srcOrd="0" destOrd="0" parTransId="{5DA0279C-0BDE-4F21-82D1-D39FAC9BF039}" sibTransId="{AC2C7B6D-0D26-410D-8C8B-EFD1F76EC1AD}"/>
    <dgm:cxn modelId="{AB3D12CA-D0FF-4B92-8676-FECF8D124B75}" type="presParOf" srcId="{80BE0AF0-EA2B-4577-8E19-EA7AE9D994DA}" destId="{4724B498-B9E0-4E1B-B766-DABC9BF561A1}" srcOrd="0" destOrd="0" presId="urn:microsoft.com/office/officeart/2005/8/layout/arrow6"/>
    <dgm:cxn modelId="{8E6D6B92-B1CE-4B22-83FC-CAE97A7A260F}" type="presParOf" srcId="{80BE0AF0-EA2B-4577-8E19-EA7AE9D994DA}" destId="{FDD1C502-10B9-47D8-A84C-D351C70157EC}" srcOrd="1" destOrd="0" presId="urn:microsoft.com/office/officeart/2005/8/layout/arrow6"/>
    <dgm:cxn modelId="{EC7CD7C7-0605-4343-B8B4-49AD2F6271CB}" type="presParOf" srcId="{80BE0AF0-EA2B-4577-8E19-EA7AE9D994DA}" destId="{9D534D04-C29A-4F15-AE78-C286FC9ACACE}"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792911-C5AB-429B-9610-45E67444521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06829CF0-4976-4F22-B61F-37A7BEF3F830}">
      <dgm:prSet phldrT="[Text]"/>
      <dgm:spPr/>
      <dgm:t>
        <a:bodyPr/>
        <a:lstStyle/>
        <a:p>
          <a:r>
            <a:rPr lang="en-US" dirty="0">
              <a:latin typeface="Arial" panose="020B0604020202020204" pitchFamily="34" charset="0"/>
              <a:cs typeface="Arial" panose="020B0604020202020204" pitchFamily="34" charset="0"/>
            </a:rPr>
            <a:t>Provide response to all customer complaints within 15 minutes. </a:t>
          </a:r>
        </a:p>
      </dgm:t>
    </dgm:pt>
    <dgm:pt modelId="{5DA0279C-0BDE-4F21-82D1-D39FAC9BF039}" type="parTrans" cxnId="{776FD3B4-5424-4AB3-88EA-CB3051B63848}">
      <dgm:prSet/>
      <dgm:spPr/>
      <dgm:t>
        <a:bodyPr/>
        <a:lstStyle/>
        <a:p>
          <a:endParaRPr lang="en-US">
            <a:latin typeface="Arial" panose="020B0604020202020204" pitchFamily="34" charset="0"/>
            <a:cs typeface="Arial" panose="020B0604020202020204" pitchFamily="34" charset="0"/>
          </a:endParaRPr>
        </a:p>
      </dgm:t>
    </dgm:pt>
    <dgm:pt modelId="{AC2C7B6D-0D26-410D-8C8B-EFD1F76EC1AD}" type="sibTrans" cxnId="{776FD3B4-5424-4AB3-88EA-CB3051B63848}">
      <dgm:prSet/>
      <dgm:spPr/>
      <dgm:t>
        <a:bodyPr/>
        <a:lstStyle/>
        <a:p>
          <a:endParaRPr lang="en-US">
            <a:latin typeface="Arial" panose="020B0604020202020204" pitchFamily="34" charset="0"/>
            <a:cs typeface="Arial" panose="020B0604020202020204" pitchFamily="34" charset="0"/>
          </a:endParaRPr>
        </a:p>
      </dgm:t>
    </dgm:pt>
    <dgm:pt modelId="{F27D92BC-E829-43E9-9370-C9F4A2AC92F9}">
      <dgm:prSet phldrT="[Text]"/>
      <dgm:spPr/>
      <dgm:t>
        <a:bodyPr/>
        <a:lstStyle/>
        <a:p>
          <a:r>
            <a:rPr lang="en-US" dirty="0">
              <a:latin typeface="Arial" panose="020B0604020202020204" pitchFamily="34" charset="0"/>
              <a:cs typeface="Arial" panose="020B0604020202020204" pitchFamily="34" charset="0"/>
            </a:rPr>
            <a:t>Provide customer service response within 5 hours </a:t>
          </a:r>
          <a:r>
            <a:rPr lang="en-US" b="1" i="0" dirty="0">
              <a:latin typeface="Arial" panose="020B0604020202020204" pitchFamily="34" charset="0"/>
              <a:cs typeface="Arial" panose="020B0604020202020204" pitchFamily="34" charset="0"/>
            </a:rPr>
            <a:t>during normal business hours</a:t>
          </a:r>
          <a:r>
            <a:rPr lang="en-US" dirty="0">
              <a:latin typeface="Arial" panose="020B0604020202020204" pitchFamily="34" charset="0"/>
              <a:cs typeface="Arial" panose="020B0604020202020204" pitchFamily="34" charset="0"/>
            </a:rPr>
            <a:t>.</a:t>
          </a:r>
        </a:p>
      </dgm:t>
    </dgm:pt>
    <dgm:pt modelId="{075026C2-849E-4EC5-A77D-78303F6F13A1}" type="parTrans" cxnId="{B35F8177-9AF4-4D09-921D-4F9C79E73AEC}">
      <dgm:prSet/>
      <dgm:spPr/>
      <dgm:t>
        <a:bodyPr/>
        <a:lstStyle/>
        <a:p>
          <a:endParaRPr lang="en-US">
            <a:latin typeface="Arial" panose="020B0604020202020204" pitchFamily="34" charset="0"/>
            <a:cs typeface="Arial" panose="020B0604020202020204" pitchFamily="34" charset="0"/>
          </a:endParaRPr>
        </a:p>
      </dgm:t>
    </dgm:pt>
    <dgm:pt modelId="{1068634D-0717-4E92-8CFD-C625E2A00728}" type="sibTrans" cxnId="{B35F8177-9AF4-4D09-921D-4F9C79E73AEC}">
      <dgm:prSet/>
      <dgm:spPr/>
      <dgm:t>
        <a:bodyPr/>
        <a:lstStyle/>
        <a:p>
          <a:endParaRPr lang="en-US">
            <a:latin typeface="Arial" panose="020B0604020202020204" pitchFamily="34" charset="0"/>
            <a:cs typeface="Arial" panose="020B0604020202020204" pitchFamily="34" charset="0"/>
          </a:endParaRPr>
        </a:p>
      </dgm:t>
    </dgm:pt>
    <dgm:pt modelId="{80BE0AF0-EA2B-4577-8E19-EA7AE9D994DA}" type="pres">
      <dgm:prSet presAssocID="{60792911-C5AB-429B-9610-45E674445213}" presName="compositeShape" presStyleCnt="0">
        <dgm:presLayoutVars>
          <dgm:chMax val="2"/>
          <dgm:dir/>
          <dgm:resizeHandles val="exact"/>
        </dgm:presLayoutVars>
      </dgm:prSet>
      <dgm:spPr/>
    </dgm:pt>
    <dgm:pt modelId="{4724B498-B9E0-4E1B-B766-DABC9BF561A1}" type="pres">
      <dgm:prSet presAssocID="{60792911-C5AB-429B-9610-45E674445213}" presName="ribbon" presStyleLbl="node1" presStyleIdx="0" presStyleCnt="1"/>
      <dgm:spPr/>
    </dgm:pt>
    <dgm:pt modelId="{FDD1C502-10B9-47D8-A84C-D351C70157EC}" type="pres">
      <dgm:prSet presAssocID="{60792911-C5AB-429B-9610-45E674445213}" presName="leftArrowText" presStyleLbl="node1" presStyleIdx="0" presStyleCnt="1">
        <dgm:presLayoutVars>
          <dgm:chMax val="0"/>
          <dgm:bulletEnabled val="1"/>
        </dgm:presLayoutVars>
      </dgm:prSet>
      <dgm:spPr/>
    </dgm:pt>
    <dgm:pt modelId="{9D534D04-C29A-4F15-AE78-C286FC9ACACE}" type="pres">
      <dgm:prSet presAssocID="{60792911-C5AB-429B-9610-45E674445213}" presName="rightArrowText" presStyleLbl="node1" presStyleIdx="0" presStyleCnt="1">
        <dgm:presLayoutVars>
          <dgm:chMax val="0"/>
          <dgm:bulletEnabled val="1"/>
        </dgm:presLayoutVars>
      </dgm:prSet>
      <dgm:spPr/>
    </dgm:pt>
  </dgm:ptLst>
  <dgm:cxnLst>
    <dgm:cxn modelId="{45751511-0D8C-4AD0-80D7-7CAB8CC23B3C}" type="presOf" srcId="{F27D92BC-E829-43E9-9370-C9F4A2AC92F9}" destId="{9D534D04-C29A-4F15-AE78-C286FC9ACACE}" srcOrd="0" destOrd="0" presId="urn:microsoft.com/office/officeart/2005/8/layout/arrow6"/>
    <dgm:cxn modelId="{61CDBC5F-B26D-4084-B16F-C952BF10FFEE}" type="presOf" srcId="{60792911-C5AB-429B-9610-45E674445213}" destId="{80BE0AF0-EA2B-4577-8E19-EA7AE9D994DA}" srcOrd="0" destOrd="0" presId="urn:microsoft.com/office/officeart/2005/8/layout/arrow6"/>
    <dgm:cxn modelId="{59420466-0115-484D-850D-40632AB90CD7}" type="presOf" srcId="{06829CF0-4976-4F22-B61F-37A7BEF3F830}" destId="{FDD1C502-10B9-47D8-A84C-D351C70157EC}" srcOrd="0" destOrd="0" presId="urn:microsoft.com/office/officeart/2005/8/layout/arrow6"/>
    <dgm:cxn modelId="{B35F8177-9AF4-4D09-921D-4F9C79E73AEC}" srcId="{60792911-C5AB-429B-9610-45E674445213}" destId="{F27D92BC-E829-43E9-9370-C9F4A2AC92F9}" srcOrd="1" destOrd="0" parTransId="{075026C2-849E-4EC5-A77D-78303F6F13A1}" sibTransId="{1068634D-0717-4E92-8CFD-C625E2A00728}"/>
    <dgm:cxn modelId="{776FD3B4-5424-4AB3-88EA-CB3051B63848}" srcId="{60792911-C5AB-429B-9610-45E674445213}" destId="{06829CF0-4976-4F22-B61F-37A7BEF3F830}" srcOrd="0" destOrd="0" parTransId="{5DA0279C-0BDE-4F21-82D1-D39FAC9BF039}" sibTransId="{AC2C7B6D-0D26-410D-8C8B-EFD1F76EC1AD}"/>
    <dgm:cxn modelId="{AB3D12CA-D0FF-4B92-8676-FECF8D124B75}" type="presParOf" srcId="{80BE0AF0-EA2B-4577-8E19-EA7AE9D994DA}" destId="{4724B498-B9E0-4E1B-B766-DABC9BF561A1}" srcOrd="0" destOrd="0" presId="urn:microsoft.com/office/officeart/2005/8/layout/arrow6"/>
    <dgm:cxn modelId="{8E6D6B92-B1CE-4B22-83FC-CAE97A7A260F}" type="presParOf" srcId="{80BE0AF0-EA2B-4577-8E19-EA7AE9D994DA}" destId="{FDD1C502-10B9-47D8-A84C-D351C70157EC}" srcOrd="1" destOrd="0" presId="urn:microsoft.com/office/officeart/2005/8/layout/arrow6"/>
    <dgm:cxn modelId="{EC7CD7C7-0605-4343-B8B4-49AD2F6271CB}" type="presParOf" srcId="{80BE0AF0-EA2B-4577-8E19-EA7AE9D994DA}" destId="{9D534D04-C29A-4F15-AE78-C286FC9ACACE}"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792911-C5AB-429B-9610-45E67444521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06829CF0-4976-4F22-B61F-37A7BEF3F830}">
      <dgm:prSet phldrT="[Text]"/>
      <dgm:spPr/>
      <dgm:t>
        <a:bodyPr/>
        <a:lstStyle/>
        <a:p>
          <a:r>
            <a:rPr lang="en-US" dirty="0">
              <a:latin typeface="Arial" panose="020B0604020202020204" pitchFamily="34" charset="0"/>
              <a:cs typeface="Arial" panose="020B0604020202020204" pitchFamily="34" charset="0"/>
            </a:rPr>
            <a:t>Backups will be cleaned out when discovered. </a:t>
          </a:r>
        </a:p>
      </dgm:t>
    </dgm:pt>
    <dgm:pt modelId="{5DA0279C-0BDE-4F21-82D1-D39FAC9BF039}" type="parTrans" cxnId="{776FD3B4-5424-4AB3-88EA-CB3051B63848}">
      <dgm:prSet/>
      <dgm:spPr/>
      <dgm:t>
        <a:bodyPr/>
        <a:lstStyle/>
        <a:p>
          <a:endParaRPr lang="en-US">
            <a:latin typeface="Arial" panose="020B0604020202020204" pitchFamily="34" charset="0"/>
            <a:cs typeface="Arial" panose="020B0604020202020204" pitchFamily="34" charset="0"/>
          </a:endParaRPr>
        </a:p>
      </dgm:t>
    </dgm:pt>
    <dgm:pt modelId="{AC2C7B6D-0D26-410D-8C8B-EFD1F76EC1AD}" type="sibTrans" cxnId="{776FD3B4-5424-4AB3-88EA-CB3051B63848}">
      <dgm:prSet/>
      <dgm:spPr/>
      <dgm:t>
        <a:bodyPr/>
        <a:lstStyle/>
        <a:p>
          <a:endParaRPr lang="en-US">
            <a:latin typeface="Arial" panose="020B0604020202020204" pitchFamily="34" charset="0"/>
            <a:cs typeface="Arial" panose="020B0604020202020204" pitchFamily="34" charset="0"/>
          </a:endParaRPr>
        </a:p>
      </dgm:t>
    </dgm:pt>
    <dgm:pt modelId="{F27D92BC-E829-43E9-9370-C9F4A2AC92F9}">
      <dgm:prSet phldrT="[Text]"/>
      <dgm:spPr/>
      <dgm:t>
        <a:bodyPr/>
        <a:lstStyle/>
        <a:p>
          <a:r>
            <a:rPr lang="en-US" dirty="0">
              <a:latin typeface="Arial" panose="020B0604020202020204" pitchFamily="34" charset="0"/>
              <a:cs typeface="Arial" panose="020B0604020202020204" pitchFamily="34" charset="0"/>
            </a:rPr>
            <a:t>Backups will be cleaned out within 8 hours of discovery 90% of the time. </a:t>
          </a:r>
        </a:p>
      </dgm:t>
    </dgm:pt>
    <dgm:pt modelId="{075026C2-849E-4EC5-A77D-78303F6F13A1}" type="parTrans" cxnId="{B35F8177-9AF4-4D09-921D-4F9C79E73AEC}">
      <dgm:prSet/>
      <dgm:spPr/>
      <dgm:t>
        <a:bodyPr/>
        <a:lstStyle/>
        <a:p>
          <a:endParaRPr lang="en-US">
            <a:latin typeface="Arial" panose="020B0604020202020204" pitchFamily="34" charset="0"/>
            <a:cs typeface="Arial" panose="020B0604020202020204" pitchFamily="34" charset="0"/>
          </a:endParaRPr>
        </a:p>
      </dgm:t>
    </dgm:pt>
    <dgm:pt modelId="{1068634D-0717-4E92-8CFD-C625E2A00728}" type="sibTrans" cxnId="{B35F8177-9AF4-4D09-921D-4F9C79E73AEC}">
      <dgm:prSet/>
      <dgm:spPr/>
      <dgm:t>
        <a:bodyPr/>
        <a:lstStyle/>
        <a:p>
          <a:endParaRPr lang="en-US">
            <a:latin typeface="Arial" panose="020B0604020202020204" pitchFamily="34" charset="0"/>
            <a:cs typeface="Arial" panose="020B0604020202020204" pitchFamily="34" charset="0"/>
          </a:endParaRPr>
        </a:p>
      </dgm:t>
    </dgm:pt>
    <dgm:pt modelId="{80BE0AF0-EA2B-4577-8E19-EA7AE9D994DA}" type="pres">
      <dgm:prSet presAssocID="{60792911-C5AB-429B-9610-45E674445213}" presName="compositeShape" presStyleCnt="0">
        <dgm:presLayoutVars>
          <dgm:chMax val="2"/>
          <dgm:dir/>
          <dgm:resizeHandles val="exact"/>
        </dgm:presLayoutVars>
      </dgm:prSet>
      <dgm:spPr/>
    </dgm:pt>
    <dgm:pt modelId="{4724B498-B9E0-4E1B-B766-DABC9BF561A1}" type="pres">
      <dgm:prSet presAssocID="{60792911-C5AB-429B-9610-45E674445213}" presName="ribbon" presStyleLbl="node1" presStyleIdx="0" presStyleCnt="1"/>
      <dgm:spPr/>
    </dgm:pt>
    <dgm:pt modelId="{FDD1C502-10B9-47D8-A84C-D351C70157EC}" type="pres">
      <dgm:prSet presAssocID="{60792911-C5AB-429B-9610-45E674445213}" presName="leftArrowText" presStyleLbl="node1" presStyleIdx="0" presStyleCnt="1">
        <dgm:presLayoutVars>
          <dgm:chMax val="0"/>
          <dgm:bulletEnabled val="1"/>
        </dgm:presLayoutVars>
      </dgm:prSet>
      <dgm:spPr/>
    </dgm:pt>
    <dgm:pt modelId="{9D534D04-C29A-4F15-AE78-C286FC9ACACE}" type="pres">
      <dgm:prSet presAssocID="{60792911-C5AB-429B-9610-45E674445213}" presName="rightArrowText" presStyleLbl="node1" presStyleIdx="0" presStyleCnt="1">
        <dgm:presLayoutVars>
          <dgm:chMax val="0"/>
          <dgm:bulletEnabled val="1"/>
        </dgm:presLayoutVars>
      </dgm:prSet>
      <dgm:spPr/>
    </dgm:pt>
  </dgm:ptLst>
  <dgm:cxnLst>
    <dgm:cxn modelId="{45751511-0D8C-4AD0-80D7-7CAB8CC23B3C}" type="presOf" srcId="{F27D92BC-E829-43E9-9370-C9F4A2AC92F9}" destId="{9D534D04-C29A-4F15-AE78-C286FC9ACACE}" srcOrd="0" destOrd="0" presId="urn:microsoft.com/office/officeart/2005/8/layout/arrow6"/>
    <dgm:cxn modelId="{61CDBC5F-B26D-4084-B16F-C952BF10FFEE}" type="presOf" srcId="{60792911-C5AB-429B-9610-45E674445213}" destId="{80BE0AF0-EA2B-4577-8E19-EA7AE9D994DA}" srcOrd="0" destOrd="0" presId="urn:microsoft.com/office/officeart/2005/8/layout/arrow6"/>
    <dgm:cxn modelId="{59420466-0115-484D-850D-40632AB90CD7}" type="presOf" srcId="{06829CF0-4976-4F22-B61F-37A7BEF3F830}" destId="{FDD1C502-10B9-47D8-A84C-D351C70157EC}" srcOrd="0" destOrd="0" presId="urn:microsoft.com/office/officeart/2005/8/layout/arrow6"/>
    <dgm:cxn modelId="{B35F8177-9AF4-4D09-921D-4F9C79E73AEC}" srcId="{60792911-C5AB-429B-9610-45E674445213}" destId="{F27D92BC-E829-43E9-9370-C9F4A2AC92F9}" srcOrd="1" destOrd="0" parTransId="{075026C2-849E-4EC5-A77D-78303F6F13A1}" sibTransId="{1068634D-0717-4E92-8CFD-C625E2A00728}"/>
    <dgm:cxn modelId="{776FD3B4-5424-4AB3-88EA-CB3051B63848}" srcId="{60792911-C5AB-429B-9610-45E674445213}" destId="{06829CF0-4976-4F22-B61F-37A7BEF3F830}" srcOrd="0" destOrd="0" parTransId="{5DA0279C-0BDE-4F21-82D1-D39FAC9BF039}" sibTransId="{AC2C7B6D-0D26-410D-8C8B-EFD1F76EC1AD}"/>
    <dgm:cxn modelId="{AB3D12CA-D0FF-4B92-8676-FECF8D124B75}" type="presParOf" srcId="{80BE0AF0-EA2B-4577-8E19-EA7AE9D994DA}" destId="{4724B498-B9E0-4E1B-B766-DABC9BF561A1}" srcOrd="0" destOrd="0" presId="urn:microsoft.com/office/officeart/2005/8/layout/arrow6"/>
    <dgm:cxn modelId="{8E6D6B92-B1CE-4B22-83FC-CAE97A7A260F}" type="presParOf" srcId="{80BE0AF0-EA2B-4577-8E19-EA7AE9D994DA}" destId="{FDD1C502-10B9-47D8-A84C-D351C70157EC}" srcOrd="1" destOrd="0" presId="urn:microsoft.com/office/officeart/2005/8/layout/arrow6"/>
    <dgm:cxn modelId="{EC7CD7C7-0605-4343-B8B4-49AD2F6271CB}" type="presParOf" srcId="{80BE0AF0-EA2B-4577-8E19-EA7AE9D994DA}" destId="{9D534D04-C29A-4F15-AE78-C286FC9ACACE}"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3AF59-8F79-4A98-A18B-4B5D205ABD42}">
      <dsp:nvSpPr>
        <dsp:cNvPr id="0" name=""/>
        <dsp:cNvSpPr/>
      </dsp:nvSpPr>
      <dsp:spPr>
        <a:xfrm>
          <a:off x="761301" y="28987"/>
          <a:ext cx="1391412" cy="1391412"/>
        </a:xfrm>
        <a:prstGeom prst="ellipse">
          <a:avLst/>
        </a:prstGeom>
        <a:no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946823" y="272484"/>
        <a:ext cx="1020368" cy="626135"/>
      </dsp:txXfrm>
    </dsp:sp>
    <dsp:sp modelId="{7BB039CD-A3C8-47EF-ABFB-7FB328622C7D}">
      <dsp:nvSpPr>
        <dsp:cNvPr id="0" name=""/>
        <dsp:cNvSpPr/>
      </dsp:nvSpPr>
      <dsp:spPr>
        <a:xfrm>
          <a:off x="1263369" y="898620"/>
          <a:ext cx="1391412" cy="1391412"/>
        </a:xfrm>
        <a:prstGeom prst="ellipse">
          <a:avLst/>
        </a:prstGeom>
        <a:noFill/>
        <a:ln w="12700" cap="flat" cmpd="sng" algn="ctr">
          <a:solidFill>
            <a:srgbClr val="FF66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688909" y="1258068"/>
        <a:ext cx="834847" cy="765276"/>
      </dsp:txXfrm>
    </dsp:sp>
    <dsp:sp modelId="{22B793F2-672A-4E65-83BD-770249558BAD}">
      <dsp:nvSpPr>
        <dsp:cNvPr id="0" name=""/>
        <dsp:cNvSpPr/>
      </dsp:nvSpPr>
      <dsp:spPr>
        <a:xfrm>
          <a:off x="259233" y="898620"/>
          <a:ext cx="1391412" cy="1391412"/>
        </a:xfrm>
        <a:prstGeom prst="ellipse">
          <a:avLst/>
        </a:prstGeom>
        <a:no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90258" y="1258068"/>
        <a:ext cx="834847" cy="765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7E2EE-1F7A-4A95-B06F-0756467C27B3}">
      <dsp:nvSpPr>
        <dsp:cNvPr id="0" name=""/>
        <dsp:cNvSpPr/>
      </dsp:nvSpPr>
      <dsp:spPr>
        <a:xfrm>
          <a:off x="0" y="0"/>
          <a:ext cx="1681757" cy="1837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Specific</a:t>
          </a:r>
        </a:p>
      </dsp:txBody>
      <dsp:txXfrm>
        <a:off x="0" y="734900"/>
        <a:ext cx="1681757" cy="734900"/>
      </dsp:txXfrm>
    </dsp:sp>
    <dsp:sp modelId="{51B4D30E-C0CA-489A-A238-6D276F349291}">
      <dsp:nvSpPr>
        <dsp:cNvPr id="0" name=""/>
        <dsp:cNvSpPr/>
      </dsp:nvSpPr>
      <dsp:spPr>
        <a:xfrm>
          <a:off x="534976" y="110235"/>
          <a:ext cx="611804" cy="611804"/>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A08025-E2A7-42A9-877E-8B768ACE473C}">
      <dsp:nvSpPr>
        <dsp:cNvPr id="0" name=""/>
        <dsp:cNvSpPr/>
      </dsp:nvSpPr>
      <dsp:spPr>
        <a:xfrm>
          <a:off x="1732210" y="0"/>
          <a:ext cx="1681757" cy="1837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Measurable</a:t>
          </a:r>
        </a:p>
      </dsp:txBody>
      <dsp:txXfrm>
        <a:off x="1732210" y="734900"/>
        <a:ext cx="1681757" cy="734900"/>
      </dsp:txXfrm>
    </dsp:sp>
    <dsp:sp modelId="{58542652-E4A8-4147-B8CF-DEEEDCF5F212}">
      <dsp:nvSpPr>
        <dsp:cNvPr id="0" name=""/>
        <dsp:cNvSpPr/>
      </dsp:nvSpPr>
      <dsp:spPr>
        <a:xfrm>
          <a:off x="2267187" y="110235"/>
          <a:ext cx="611804" cy="611804"/>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831C25-655F-49C6-A715-433374B9E27B}">
      <dsp:nvSpPr>
        <dsp:cNvPr id="0" name=""/>
        <dsp:cNvSpPr/>
      </dsp:nvSpPr>
      <dsp:spPr>
        <a:xfrm>
          <a:off x="3464421" y="0"/>
          <a:ext cx="1681757" cy="1837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Attainable</a:t>
          </a:r>
        </a:p>
      </dsp:txBody>
      <dsp:txXfrm>
        <a:off x="3464421" y="734900"/>
        <a:ext cx="1681757" cy="734900"/>
      </dsp:txXfrm>
    </dsp:sp>
    <dsp:sp modelId="{634BB352-530A-4DDE-884B-BC6267C9F2A9}">
      <dsp:nvSpPr>
        <dsp:cNvPr id="0" name=""/>
        <dsp:cNvSpPr/>
      </dsp:nvSpPr>
      <dsp:spPr>
        <a:xfrm>
          <a:off x="3999397" y="110235"/>
          <a:ext cx="611804" cy="611804"/>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8D3E6-5EBE-428D-A744-211700BFC7BB}">
      <dsp:nvSpPr>
        <dsp:cNvPr id="0" name=""/>
        <dsp:cNvSpPr/>
      </dsp:nvSpPr>
      <dsp:spPr>
        <a:xfrm>
          <a:off x="5196631" y="0"/>
          <a:ext cx="1681757" cy="1837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Relevant</a:t>
          </a:r>
        </a:p>
      </dsp:txBody>
      <dsp:txXfrm>
        <a:off x="5196631" y="734900"/>
        <a:ext cx="1681757" cy="734900"/>
      </dsp:txXfrm>
    </dsp:sp>
    <dsp:sp modelId="{FFF69932-515E-4EE9-8400-23A189E28F89}">
      <dsp:nvSpPr>
        <dsp:cNvPr id="0" name=""/>
        <dsp:cNvSpPr/>
      </dsp:nvSpPr>
      <dsp:spPr>
        <a:xfrm>
          <a:off x="5731608" y="110235"/>
          <a:ext cx="611804" cy="611804"/>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1DE7D9-5FED-4700-BCFC-9B4F8F4805B5}">
      <dsp:nvSpPr>
        <dsp:cNvPr id="0" name=""/>
        <dsp:cNvSpPr/>
      </dsp:nvSpPr>
      <dsp:spPr>
        <a:xfrm>
          <a:off x="6928842" y="0"/>
          <a:ext cx="1681757" cy="1837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Time-Bound</a:t>
          </a:r>
        </a:p>
      </dsp:txBody>
      <dsp:txXfrm>
        <a:off x="6928842" y="734900"/>
        <a:ext cx="1681757" cy="734900"/>
      </dsp:txXfrm>
    </dsp:sp>
    <dsp:sp modelId="{895DADE9-6E89-4069-A34E-85A4D379BB02}">
      <dsp:nvSpPr>
        <dsp:cNvPr id="0" name=""/>
        <dsp:cNvSpPr/>
      </dsp:nvSpPr>
      <dsp:spPr>
        <a:xfrm>
          <a:off x="7463818" y="110235"/>
          <a:ext cx="611804" cy="611804"/>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4F12CD-254D-4114-A726-E9DDF2F64F3B}">
      <dsp:nvSpPr>
        <dsp:cNvPr id="0" name=""/>
        <dsp:cNvSpPr/>
      </dsp:nvSpPr>
      <dsp:spPr>
        <a:xfrm>
          <a:off x="310360" y="1386653"/>
          <a:ext cx="7921752" cy="275587"/>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4B498-B9E0-4E1B-B766-DABC9BF561A1}">
      <dsp:nvSpPr>
        <dsp:cNvPr id="0" name=""/>
        <dsp:cNvSpPr/>
      </dsp:nvSpPr>
      <dsp:spPr>
        <a:xfrm>
          <a:off x="0" y="187115"/>
          <a:ext cx="5205131" cy="2082052"/>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1C502-10B9-47D8-A84C-D351C70157EC}">
      <dsp:nvSpPr>
        <dsp:cNvPr id="0" name=""/>
        <dsp:cNvSpPr/>
      </dsp:nvSpPr>
      <dsp:spPr>
        <a:xfrm>
          <a:off x="624615" y="551474"/>
          <a:ext cx="1717693" cy="102020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Treat wastewater.</a:t>
          </a:r>
        </a:p>
      </dsp:txBody>
      <dsp:txXfrm>
        <a:off x="624615" y="551474"/>
        <a:ext cx="1717693" cy="1020205"/>
      </dsp:txXfrm>
    </dsp:sp>
    <dsp:sp modelId="{9D534D04-C29A-4F15-AE78-C286FC9ACACE}">
      <dsp:nvSpPr>
        <dsp:cNvPr id="0" name=""/>
        <dsp:cNvSpPr/>
      </dsp:nvSpPr>
      <dsp:spPr>
        <a:xfrm>
          <a:off x="2602565" y="884603"/>
          <a:ext cx="2030001" cy="102020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Meet all SPDES permit requirements.</a:t>
          </a:r>
        </a:p>
      </dsp:txBody>
      <dsp:txXfrm>
        <a:off x="2602565" y="884603"/>
        <a:ext cx="2030001" cy="1020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4B498-B9E0-4E1B-B766-DABC9BF561A1}">
      <dsp:nvSpPr>
        <dsp:cNvPr id="0" name=""/>
        <dsp:cNvSpPr/>
      </dsp:nvSpPr>
      <dsp:spPr>
        <a:xfrm>
          <a:off x="95413" y="0"/>
          <a:ext cx="5229457" cy="2091783"/>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1C502-10B9-47D8-A84C-D351C70157EC}">
      <dsp:nvSpPr>
        <dsp:cNvPr id="0" name=""/>
        <dsp:cNvSpPr/>
      </dsp:nvSpPr>
      <dsp:spPr>
        <a:xfrm>
          <a:off x="722948" y="366062"/>
          <a:ext cx="1725720" cy="10249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Have exceptional customer service.</a:t>
          </a:r>
        </a:p>
      </dsp:txBody>
      <dsp:txXfrm>
        <a:off x="722948" y="366062"/>
        <a:ext cx="1725720" cy="1024973"/>
      </dsp:txXfrm>
    </dsp:sp>
    <dsp:sp modelId="{9D534D04-C29A-4F15-AE78-C286FC9ACACE}">
      <dsp:nvSpPr>
        <dsp:cNvPr id="0" name=""/>
        <dsp:cNvSpPr/>
      </dsp:nvSpPr>
      <dsp:spPr>
        <a:xfrm>
          <a:off x="2710142" y="700747"/>
          <a:ext cx="2039488" cy="10249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Respond to sewer backup complaints by the next business day 95% of the time.</a:t>
          </a:r>
        </a:p>
      </dsp:txBody>
      <dsp:txXfrm>
        <a:off x="2710142" y="700747"/>
        <a:ext cx="2039488" cy="1024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4B498-B9E0-4E1B-B766-DABC9BF561A1}">
      <dsp:nvSpPr>
        <dsp:cNvPr id="0" name=""/>
        <dsp:cNvSpPr/>
      </dsp:nvSpPr>
      <dsp:spPr>
        <a:xfrm>
          <a:off x="216436" y="0"/>
          <a:ext cx="5195842" cy="2078337"/>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1C502-10B9-47D8-A84C-D351C70157EC}">
      <dsp:nvSpPr>
        <dsp:cNvPr id="0" name=""/>
        <dsp:cNvSpPr/>
      </dsp:nvSpPr>
      <dsp:spPr>
        <a:xfrm>
          <a:off x="839937" y="363708"/>
          <a:ext cx="1714628" cy="1018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Provide response to all customer complaints within 15 minutes. </a:t>
          </a:r>
        </a:p>
      </dsp:txBody>
      <dsp:txXfrm>
        <a:off x="839937" y="363708"/>
        <a:ext cx="1714628" cy="1018385"/>
      </dsp:txXfrm>
    </dsp:sp>
    <dsp:sp modelId="{9D534D04-C29A-4F15-AE78-C286FC9ACACE}">
      <dsp:nvSpPr>
        <dsp:cNvPr id="0" name=""/>
        <dsp:cNvSpPr/>
      </dsp:nvSpPr>
      <dsp:spPr>
        <a:xfrm>
          <a:off x="2814357" y="696242"/>
          <a:ext cx="2026378" cy="1018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Provide customer service response within 5 hours.</a:t>
          </a:r>
        </a:p>
      </dsp:txBody>
      <dsp:txXfrm>
        <a:off x="2814357" y="696242"/>
        <a:ext cx="2026378" cy="10183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4B498-B9E0-4E1B-B766-DABC9BF561A1}">
      <dsp:nvSpPr>
        <dsp:cNvPr id="0" name=""/>
        <dsp:cNvSpPr/>
      </dsp:nvSpPr>
      <dsp:spPr>
        <a:xfrm>
          <a:off x="469302" y="0"/>
          <a:ext cx="5157395" cy="2062958"/>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1C502-10B9-47D8-A84C-D351C70157EC}">
      <dsp:nvSpPr>
        <dsp:cNvPr id="0" name=""/>
        <dsp:cNvSpPr/>
      </dsp:nvSpPr>
      <dsp:spPr>
        <a:xfrm>
          <a:off x="1088189" y="361017"/>
          <a:ext cx="1701940" cy="10108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Provide response to all customer complaints within 15 minutes. </a:t>
          </a:r>
        </a:p>
      </dsp:txBody>
      <dsp:txXfrm>
        <a:off x="1088189" y="361017"/>
        <a:ext cx="1701940" cy="1010849"/>
      </dsp:txXfrm>
    </dsp:sp>
    <dsp:sp modelId="{9D534D04-C29A-4F15-AE78-C286FC9ACACE}">
      <dsp:nvSpPr>
        <dsp:cNvPr id="0" name=""/>
        <dsp:cNvSpPr/>
      </dsp:nvSpPr>
      <dsp:spPr>
        <a:xfrm>
          <a:off x="3048000" y="691090"/>
          <a:ext cx="2011384" cy="10108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Provide customer service response within 5 hours </a:t>
          </a:r>
          <a:r>
            <a:rPr lang="en-US" sz="1500" b="1" i="0" kern="1200" dirty="0">
              <a:latin typeface="Arial" panose="020B0604020202020204" pitchFamily="34" charset="0"/>
              <a:cs typeface="Arial" panose="020B0604020202020204" pitchFamily="34" charset="0"/>
            </a:rPr>
            <a:t>during normal business hours</a:t>
          </a:r>
          <a:r>
            <a:rPr lang="en-US" sz="1500" kern="1200" dirty="0">
              <a:latin typeface="Arial" panose="020B0604020202020204" pitchFamily="34" charset="0"/>
              <a:cs typeface="Arial" panose="020B0604020202020204" pitchFamily="34" charset="0"/>
            </a:rPr>
            <a:t>.</a:t>
          </a:r>
        </a:p>
      </dsp:txBody>
      <dsp:txXfrm>
        <a:off x="3048000" y="691090"/>
        <a:ext cx="2011384" cy="10108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4B498-B9E0-4E1B-B766-DABC9BF561A1}">
      <dsp:nvSpPr>
        <dsp:cNvPr id="0" name=""/>
        <dsp:cNvSpPr/>
      </dsp:nvSpPr>
      <dsp:spPr>
        <a:xfrm>
          <a:off x="500507" y="0"/>
          <a:ext cx="5094985" cy="2037994"/>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1C502-10B9-47D8-A84C-D351C70157EC}">
      <dsp:nvSpPr>
        <dsp:cNvPr id="0" name=""/>
        <dsp:cNvSpPr/>
      </dsp:nvSpPr>
      <dsp:spPr>
        <a:xfrm>
          <a:off x="1111905" y="356648"/>
          <a:ext cx="1681345" cy="9986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Backups will be cleaned out when discovered. </a:t>
          </a:r>
        </a:p>
      </dsp:txBody>
      <dsp:txXfrm>
        <a:off x="1111905" y="356648"/>
        <a:ext cx="1681345" cy="998617"/>
      </dsp:txXfrm>
    </dsp:sp>
    <dsp:sp modelId="{9D534D04-C29A-4F15-AE78-C286FC9ACACE}">
      <dsp:nvSpPr>
        <dsp:cNvPr id="0" name=""/>
        <dsp:cNvSpPr/>
      </dsp:nvSpPr>
      <dsp:spPr>
        <a:xfrm>
          <a:off x="3048000" y="682727"/>
          <a:ext cx="1987044" cy="9986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Backups will be cleaned out within 8 hours of discovery 90% of the time. </a:t>
          </a:r>
        </a:p>
      </dsp:txBody>
      <dsp:txXfrm>
        <a:off x="3048000" y="682727"/>
        <a:ext cx="1987044" cy="9986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CF3DF-59C6-4329-B11B-CB32CB0E89EE}" type="datetimeFigureOut">
              <a:rPr lang="en-US" smtClean="0"/>
              <a:t>5/17/2021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2745C-974B-44A5-9950-B8B52E817D62}" type="slidenum">
              <a:rPr lang="en-US" smtClean="0"/>
              <a:t>‹#›</a:t>
            </a:fld>
            <a:endParaRPr lang="en-US"/>
          </a:p>
        </p:txBody>
      </p:sp>
    </p:spTree>
    <p:extLst>
      <p:ext uri="{BB962C8B-B14F-4D97-AF65-F5344CB8AC3E}">
        <p14:creationId xmlns:p14="http://schemas.microsoft.com/office/powerpoint/2010/main" val="207624240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2745C-974B-44A5-9950-B8B52E817D62}" type="slidenum">
              <a:rPr lang="en-US" smtClean="0"/>
              <a:t>4</a:t>
            </a:fld>
            <a:endParaRPr lang="en-US"/>
          </a:p>
        </p:txBody>
      </p:sp>
    </p:spTree>
    <p:extLst>
      <p:ext uri="{BB962C8B-B14F-4D97-AF65-F5344CB8AC3E}">
        <p14:creationId xmlns:p14="http://schemas.microsoft.com/office/powerpoint/2010/main" val="312330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summary of everything covered in this presentation.</a:t>
            </a:r>
          </a:p>
        </p:txBody>
      </p:sp>
      <p:sp>
        <p:nvSpPr>
          <p:cNvPr id="4" name="Slide Number Placeholder 3"/>
          <p:cNvSpPr>
            <a:spLocks noGrp="1"/>
          </p:cNvSpPr>
          <p:nvPr>
            <p:ph type="sldNum" sz="quarter" idx="5"/>
          </p:nvPr>
        </p:nvSpPr>
        <p:spPr/>
        <p:txBody>
          <a:bodyPr/>
          <a:lstStyle/>
          <a:p>
            <a:fld id="{AFC2745C-974B-44A5-9950-B8B52E817D62}" type="slidenum">
              <a:rPr lang="en-US" smtClean="0"/>
              <a:t>6</a:t>
            </a:fld>
            <a:endParaRPr lang="en-US"/>
          </a:p>
        </p:txBody>
      </p:sp>
    </p:spTree>
    <p:extLst>
      <p:ext uri="{BB962C8B-B14F-4D97-AF65-F5344CB8AC3E}">
        <p14:creationId xmlns:p14="http://schemas.microsoft.com/office/powerpoint/2010/main" val="104853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and safety could include public and employee exposure to untreated waste, employee injuries, etc. System reliability considers the function of the POTW. This can include capacity or service outage / backup issues. Regulatory compliance considers compliance with SPDES permit limits, consent degrees, and maintaining the receiving the waters uses. Fiscal impact considers the allocated budgets as well as user rate stability.</a:t>
            </a:r>
          </a:p>
        </p:txBody>
      </p:sp>
      <p:sp>
        <p:nvSpPr>
          <p:cNvPr id="4" name="Slide Number Placeholder 3"/>
          <p:cNvSpPr>
            <a:spLocks noGrp="1"/>
          </p:cNvSpPr>
          <p:nvPr>
            <p:ph type="sldNum" sz="quarter" idx="5"/>
          </p:nvPr>
        </p:nvSpPr>
        <p:spPr/>
        <p:txBody>
          <a:bodyPr/>
          <a:lstStyle/>
          <a:p>
            <a:fld id="{AFC2745C-974B-44A5-9950-B8B52E817D62}" type="slidenum">
              <a:rPr lang="en-US" smtClean="0"/>
              <a:t>8</a:t>
            </a:fld>
            <a:endParaRPr lang="en-US"/>
          </a:p>
        </p:txBody>
      </p:sp>
    </p:spTree>
    <p:extLst>
      <p:ext uri="{BB962C8B-B14F-4D97-AF65-F5344CB8AC3E}">
        <p14:creationId xmlns:p14="http://schemas.microsoft.com/office/powerpoint/2010/main" val="154823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categories described in the previous slide can be grouped into 3 factors. Social, environmental, and financial factors. Level of service is the intersection of all 3 factors. These categories and factors are common expectations the stakeholders may have in the municipality’s community.</a:t>
            </a:r>
          </a:p>
        </p:txBody>
      </p:sp>
      <p:sp>
        <p:nvSpPr>
          <p:cNvPr id="4" name="Slide Number Placeholder 3"/>
          <p:cNvSpPr>
            <a:spLocks noGrp="1"/>
          </p:cNvSpPr>
          <p:nvPr>
            <p:ph type="sldNum" sz="quarter" idx="5"/>
          </p:nvPr>
        </p:nvSpPr>
        <p:spPr/>
        <p:txBody>
          <a:bodyPr/>
          <a:lstStyle/>
          <a:p>
            <a:fld id="{AFC2745C-974B-44A5-9950-B8B52E817D62}" type="slidenum">
              <a:rPr lang="en-US" smtClean="0"/>
              <a:t>9</a:t>
            </a:fld>
            <a:endParaRPr lang="en-US"/>
          </a:p>
        </p:txBody>
      </p:sp>
    </p:spTree>
    <p:extLst>
      <p:ext uri="{BB962C8B-B14F-4D97-AF65-F5344CB8AC3E}">
        <p14:creationId xmlns:p14="http://schemas.microsoft.com/office/powerpoint/2010/main" val="147895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normal business operation gives a sense of certainty for customers to expect a response to their needs while addressing system reliability. Additionally, this goal could be looked at from a POTW employee’s vantage point. By indicating “during normal business operation” it clearly identifies the expectations of business-as-usual for work performance and addressing </a:t>
            </a:r>
            <a:r>
              <a:rPr lang="en-US"/>
              <a:t>system reliability.</a:t>
            </a:r>
            <a:endParaRPr lang="en-US" dirty="0"/>
          </a:p>
        </p:txBody>
      </p:sp>
      <p:sp>
        <p:nvSpPr>
          <p:cNvPr id="4" name="Slide Number Placeholder 3"/>
          <p:cNvSpPr>
            <a:spLocks noGrp="1"/>
          </p:cNvSpPr>
          <p:nvPr>
            <p:ph type="sldNum" sz="quarter" idx="5"/>
          </p:nvPr>
        </p:nvSpPr>
        <p:spPr/>
        <p:txBody>
          <a:bodyPr/>
          <a:lstStyle/>
          <a:p>
            <a:fld id="{AFC2745C-974B-44A5-9950-B8B52E817D62}" type="slidenum">
              <a:rPr lang="en-US" smtClean="0"/>
              <a:t>18</a:t>
            </a:fld>
            <a:endParaRPr lang="en-US"/>
          </a:p>
        </p:txBody>
      </p:sp>
    </p:spTree>
    <p:extLst>
      <p:ext uri="{BB962C8B-B14F-4D97-AF65-F5344CB8AC3E}">
        <p14:creationId xmlns:p14="http://schemas.microsoft.com/office/powerpoint/2010/main" val="618020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rot="10800000" flipV="1">
            <a:off x="0" y="3790950"/>
            <a:ext cx="9144000" cy="135255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338328" tIns="201168" rIns="0" bIns="274320" rtlCol="0" anchor="t" anchorCtr="0"/>
          <a:lstStyle/>
          <a:p>
            <a:pPr marL="215504" marR="0" indent="0" algn="l" defTabSz="685800" rtl="0" eaLnBrk="1" fontAlgn="auto" latinLnBrk="0" hangingPunct="1">
              <a:lnSpc>
                <a:spcPct val="100000"/>
              </a:lnSpc>
              <a:spcBef>
                <a:spcPts val="0"/>
              </a:spcBef>
              <a:spcAft>
                <a:spcPts val="0"/>
              </a:spcAft>
              <a:buClrTx/>
              <a:buSzTx/>
              <a:buFontTx/>
              <a:buNone/>
              <a:tabLst>
                <a:tab pos="8788004" algn="r"/>
              </a:tabLst>
              <a:defRPr/>
            </a:pPr>
            <a:endParaRPr lang="en-US" sz="1400" b="1">
              <a:latin typeface="Arial" panose="020B0604020202020204" pitchFamily="34" charset="0"/>
              <a:cs typeface="Arial" panose="020B0604020202020204" pitchFamily="34" charset="0"/>
            </a:endParaRPr>
          </a:p>
        </p:txBody>
      </p:sp>
      <p:sp>
        <p:nvSpPr>
          <p:cNvPr id="9" name="Rectangle 8"/>
          <p:cNvSpPr/>
          <p:nvPr userDrawn="1"/>
        </p:nvSpPr>
        <p:spPr>
          <a:xfrm>
            <a:off x="0" y="-1"/>
            <a:ext cx="9144000" cy="137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p:cNvSpPr/>
          <p:nvPr userDrawn="1"/>
        </p:nvSpPr>
        <p:spPr>
          <a:xfrm>
            <a:off x="0" y="3714750"/>
            <a:ext cx="9144000" cy="762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1377387"/>
            <a:ext cx="8401050" cy="1099113"/>
          </a:xfrm>
        </p:spPr>
        <p:txBody>
          <a:bodyPr anchor="b">
            <a:normAutofit/>
          </a:bodyPr>
          <a:lstStyle>
            <a:lvl1pPr algn="l">
              <a:defRPr sz="4000">
                <a:solidFill>
                  <a:srgbClr val="002D73"/>
                </a:solidFill>
              </a:defRPr>
            </a:lvl1pPr>
          </a:lstStyle>
          <a:p>
            <a:r>
              <a:rPr lang="en-US"/>
              <a:t>Click to edit Master title style</a:t>
            </a:r>
          </a:p>
        </p:txBody>
      </p:sp>
      <p:sp>
        <p:nvSpPr>
          <p:cNvPr id="3" name="Subtitle 2"/>
          <p:cNvSpPr>
            <a:spLocks noGrp="1"/>
          </p:cNvSpPr>
          <p:nvPr>
            <p:ph type="subTitle" idx="1"/>
          </p:nvPr>
        </p:nvSpPr>
        <p:spPr>
          <a:xfrm>
            <a:off x="457200" y="2628337"/>
            <a:ext cx="8401050" cy="911087"/>
          </a:xfrm>
        </p:spPr>
        <p:txBody>
          <a:bodyPr>
            <a:normAutofit/>
          </a:bodyPr>
          <a:lstStyle>
            <a:lvl1pPr marL="0" indent="0" algn="l">
              <a:buNone/>
              <a:defRPr sz="2800" b="1">
                <a:solidFill>
                  <a:srgbClr val="64656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a:extLst>
              <a:ext uri="{FF2B5EF4-FFF2-40B4-BE49-F238E27FC236}">
                <a16:creationId xmlns:a16="http://schemas.microsoft.com/office/drawing/2014/main" id="{C9667113-1E1C-4F3F-ACE1-2FA4B45CED57}"/>
              </a:ext>
            </a:extLst>
          </p:cNvPr>
          <p:cNvPicPr>
            <a:picLocks noChangeAspect="1"/>
          </p:cNvPicPr>
          <p:nvPr userDrawn="1"/>
        </p:nvPicPr>
        <p:blipFill>
          <a:blip r:embed="rId2"/>
          <a:stretch>
            <a:fillRect/>
          </a:stretch>
        </p:blipFill>
        <p:spPr>
          <a:xfrm>
            <a:off x="535662" y="364331"/>
            <a:ext cx="3118103" cy="914399"/>
          </a:xfrm>
          <a:prstGeom prst="rect">
            <a:avLst/>
          </a:prstGeom>
        </p:spPr>
      </p:pic>
    </p:spTree>
    <p:extLst>
      <p:ext uri="{BB962C8B-B14F-4D97-AF65-F5344CB8AC3E}">
        <p14:creationId xmlns:p14="http://schemas.microsoft.com/office/powerpoint/2010/main" val="221047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41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0" name="Rectangle 19"/>
          <p:cNvSpPr/>
          <p:nvPr userDrawn="1"/>
        </p:nvSpPr>
        <p:spPr>
          <a:xfrm>
            <a:off x="0" y="-1"/>
            <a:ext cx="9144000" cy="137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1" y="1621847"/>
            <a:ext cx="5334000" cy="2702503"/>
          </a:xfrm>
          <a:solidFill>
            <a:srgbClr val="002D73"/>
          </a:solidFill>
        </p:spPr>
        <p:txBody>
          <a:bodyPr lIns="512064" tIns="228600" rIns="365760" anchor="t" anchorCtr="0">
            <a:normAutofit/>
          </a:bodyPr>
          <a:lstStyle>
            <a:lvl1pPr>
              <a:lnSpc>
                <a:spcPct val="100000"/>
              </a:lnSpc>
              <a:defRPr sz="4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525780" y="3291840"/>
            <a:ext cx="4511040" cy="891540"/>
          </a:xfrm>
        </p:spPr>
        <p:txBody>
          <a:bodyPr>
            <a:normAutofit/>
          </a:bodyPr>
          <a:lstStyle>
            <a:lvl1pPr marL="0" indent="0">
              <a:buNone/>
              <a:defRPr sz="2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Rectangle 9"/>
          <p:cNvSpPr/>
          <p:nvPr userDrawn="1"/>
        </p:nvSpPr>
        <p:spPr>
          <a:xfrm rot="10800000" flipV="1">
            <a:off x="0" y="115493"/>
            <a:ext cx="9144000" cy="220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 tIns="45720" rIns="274320" rtlCol="0" anchor="ctr"/>
          <a:lstStyle/>
          <a:p>
            <a:pPr marL="215504" marR="0" indent="0" algn="l" defTabSz="685800" rtl="0" eaLnBrk="1" fontAlgn="auto" latinLnBrk="0" hangingPunct="1">
              <a:lnSpc>
                <a:spcPct val="100000"/>
              </a:lnSpc>
              <a:spcBef>
                <a:spcPts val="0"/>
              </a:spcBef>
              <a:spcAft>
                <a:spcPts val="0"/>
              </a:spcAft>
              <a:buClrTx/>
              <a:buSzTx/>
              <a:buFontTx/>
              <a:buNone/>
              <a:tabLst>
                <a:tab pos="8750300" algn="r"/>
              </a:tabLst>
              <a:defRPr/>
            </a:pPr>
            <a:r>
              <a:rPr lang="en-US" sz="1200" b="1">
                <a:solidFill>
                  <a:srgbClr val="002D73"/>
                </a:solidFill>
                <a:latin typeface="Arial" panose="020B0604020202020204" pitchFamily="34" charset="0"/>
                <a:cs typeface="Arial" panose="020B0604020202020204" pitchFamily="34" charset="0"/>
              </a:rPr>
              <a:t>	</a:t>
            </a:r>
            <a:fld id="{6C929F40-DA27-4434-83D4-CC1331048D9E}" type="slidenum">
              <a:rPr lang="en-US" sz="1200" b="1" smtClean="0">
                <a:solidFill>
                  <a:srgbClr val="002D73"/>
                </a:solidFill>
                <a:latin typeface="Arial" panose="020B0604020202020204" pitchFamily="34" charset="0"/>
                <a:cs typeface="Arial" panose="020B0604020202020204" pitchFamily="34" charset="0"/>
              </a:rPr>
              <a:pPr marL="215504" marR="0" indent="0" algn="l" defTabSz="685800" rtl="0" eaLnBrk="1" fontAlgn="auto" latinLnBrk="0" hangingPunct="1">
                <a:lnSpc>
                  <a:spcPct val="100000"/>
                </a:lnSpc>
                <a:spcBef>
                  <a:spcPts val="0"/>
                </a:spcBef>
                <a:spcAft>
                  <a:spcPts val="0"/>
                </a:spcAft>
                <a:buClrTx/>
                <a:buSzTx/>
                <a:buFontTx/>
                <a:buNone/>
                <a:tabLst>
                  <a:tab pos="8750300" algn="r"/>
                </a:tabLst>
                <a:defRPr/>
              </a:pPr>
              <a:t>‹#›</a:t>
            </a:fld>
            <a:endParaRPr lang="en-US" sz="1200" b="1">
              <a:solidFill>
                <a:srgbClr val="002D73"/>
              </a:solidFill>
              <a:latin typeface="Arial" panose="020B0604020202020204" pitchFamily="34" charset="0"/>
              <a:cs typeface="Arial" panose="020B0604020202020204" pitchFamily="34" charset="0"/>
            </a:endParaRPr>
          </a:p>
        </p:txBody>
      </p:sp>
      <p:sp>
        <p:nvSpPr>
          <p:cNvPr id="16" name="Rectangle 15"/>
          <p:cNvSpPr/>
          <p:nvPr userDrawn="1"/>
        </p:nvSpPr>
        <p:spPr>
          <a:xfrm>
            <a:off x="0" y="1540453"/>
            <a:ext cx="5334000" cy="81394"/>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3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508792"/>
            <a:ext cx="8610600" cy="919669"/>
          </a:xfrm>
        </p:spPr>
        <p:txBody>
          <a:bodyPr/>
          <a:lstStyle/>
          <a:p>
            <a:r>
              <a:rPr lang="en-US"/>
              <a:t>Click to edit Master title style</a:t>
            </a:r>
          </a:p>
        </p:txBody>
      </p:sp>
      <p:sp>
        <p:nvSpPr>
          <p:cNvPr id="3" name="Content Placeholder 2"/>
          <p:cNvSpPr>
            <a:spLocks noGrp="1"/>
          </p:cNvSpPr>
          <p:nvPr>
            <p:ph sz="half" idx="1"/>
          </p:nvPr>
        </p:nvSpPr>
        <p:spPr>
          <a:xfrm>
            <a:off x="247650" y="1428461"/>
            <a:ext cx="4167188" cy="3422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901" y="1428461"/>
            <a:ext cx="4138349" cy="3422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7650" y="508793"/>
            <a:ext cx="8610600" cy="919668"/>
          </a:xfrm>
        </p:spPr>
        <p:txBody>
          <a:bodyPr/>
          <a:lstStyle/>
          <a:p>
            <a:r>
              <a:rPr lang="en-US"/>
              <a:t>Click to edit Master title style</a:t>
            </a:r>
          </a:p>
        </p:txBody>
      </p:sp>
      <p:sp>
        <p:nvSpPr>
          <p:cNvPr id="3" name="Text Placeholder 2"/>
          <p:cNvSpPr>
            <a:spLocks noGrp="1"/>
          </p:cNvSpPr>
          <p:nvPr>
            <p:ph type="body" idx="1"/>
          </p:nvPr>
        </p:nvSpPr>
        <p:spPr>
          <a:xfrm>
            <a:off x="247650" y="1428461"/>
            <a:ext cx="4035715" cy="617934"/>
          </a:xfrm>
        </p:spPr>
        <p:txBody>
          <a:bodyPr anchor="ctr" anchorCtr="0">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47650" y="2144027"/>
            <a:ext cx="4035715" cy="2634850"/>
          </a:xfrm>
        </p:spPr>
        <p:txBody>
          <a:bodyPr>
            <a:normAutofit/>
          </a:bodyPr>
          <a:lstStyle>
            <a:lvl1pPr>
              <a:spcAft>
                <a:spcPts val="300"/>
              </a:spcAft>
              <a:defRPr sz="1800"/>
            </a:lvl1pPr>
            <a:lvl2pPr>
              <a:spcAft>
                <a:spcPts val="300"/>
              </a:spcAft>
              <a:defRPr sz="1800"/>
            </a:lvl2pPr>
            <a:lvl3pPr>
              <a:spcAft>
                <a:spcPts val="300"/>
              </a:spcAft>
              <a:defRPr sz="1800"/>
            </a:lvl3pPr>
            <a:lvl4pPr>
              <a:spcAft>
                <a:spcPts val="300"/>
              </a:spcAft>
              <a:defRPr sz="1800"/>
            </a:lvl4pPr>
            <a:lvl5pPr>
              <a:spcAft>
                <a:spcPts val="3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15906" y="1428461"/>
            <a:ext cx="4042345" cy="617934"/>
          </a:xfrm>
        </p:spPr>
        <p:txBody>
          <a:bodyPr anchor="ctr" anchorCtr="0">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15906" y="2144027"/>
            <a:ext cx="4042344" cy="2634850"/>
          </a:xfrm>
        </p:spPr>
        <p:txBody>
          <a:bodyPr>
            <a:normAutofit/>
          </a:bodyPr>
          <a:lstStyle>
            <a:lvl1pPr>
              <a:spcAft>
                <a:spcPts val="300"/>
              </a:spcAft>
              <a:defRPr sz="1800"/>
            </a:lvl1pPr>
            <a:lvl2pPr>
              <a:spcAft>
                <a:spcPts val="300"/>
              </a:spcAft>
              <a:defRPr sz="1800"/>
            </a:lvl2pPr>
            <a:lvl3pPr>
              <a:spcAft>
                <a:spcPts val="300"/>
              </a:spcAft>
              <a:defRPr sz="1800"/>
            </a:lvl3pPr>
            <a:lvl4pPr>
              <a:spcAft>
                <a:spcPts val="300"/>
              </a:spcAft>
              <a:defRPr sz="1800"/>
            </a:lvl4pPr>
            <a:lvl5pPr>
              <a:spcAft>
                <a:spcPts val="3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879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7650" y="508791"/>
            <a:ext cx="8610600" cy="919960"/>
          </a:xfrm>
        </p:spPr>
        <p:txBody>
          <a:bodyPr/>
          <a:lstStyle/>
          <a:p>
            <a:r>
              <a:rPr lang="en-US"/>
              <a:t>Click to edit Master title style</a:t>
            </a:r>
          </a:p>
        </p:txBody>
      </p:sp>
    </p:spTree>
    <p:extLst>
      <p:ext uri="{BB962C8B-B14F-4D97-AF65-F5344CB8AC3E}">
        <p14:creationId xmlns:p14="http://schemas.microsoft.com/office/powerpoint/2010/main" val="208138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98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rot="10800000" flipV="1">
            <a:off x="0" y="61045"/>
            <a:ext cx="9144000" cy="300904"/>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tIns="82296" rIns="274320" bIns="54864" rtlCol="0" anchor="ctr"/>
          <a:lstStyle/>
          <a:p>
            <a:pPr marL="215504" marR="0" indent="0" algn="l" defTabSz="685800" rtl="0" eaLnBrk="1" fontAlgn="auto" latinLnBrk="0" hangingPunct="1">
              <a:lnSpc>
                <a:spcPct val="100000"/>
              </a:lnSpc>
              <a:spcBef>
                <a:spcPts val="0"/>
              </a:spcBef>
              <a:spcAft>
                <a:spcPts val="0"/>
              </a:spcAft>
              <a:buClrTx/>
              <a:buSzTx/>
              <a:buFontTx/>
              <a:buNone/>
              <a:tabLst>
                <a:tab pos="8750300" algn="r"/>
              </a:tabLst>
              <a:defRPr/>
            </a:pPr>
            <a:r>
              <a:rPr lang="en-US" sz="1200" b="1">
                <a:latin typeface="Arial" panose="020B0604020202020204" pitchFamily="34" charset="0"/>
                <a:cs typeface="Arial" panose="020B0604020202020204" pitchFamily="34" charset="0"/>
              </a:rPr>
              <a:t>	</a:t>
            </a:r>
            <a:fld id="{6C929F40-DA27-4434-83D4-CC1331048D9E}" type="slidenum">
              <a:rPr lang="en-US" sz="1200" b="1" smtClean="0">
                <a:latin typeface="Arial" panose="020B0604020202020204" pitchFamily="34" charset="0"/>
                <a:cs typeface="Arial" panose="020B0604020202020204" pitchFamily="34" charset="0"/>
              </a:rPr>
              <a:pPr marL="215504" marR="0" indent="0" algn="l" defTabSz="685800" rtl="0" eaLnBrk="1" fontAlgn="auto" latinLnBrk="0" hangingPunct="1">
                <a:lnSpc>
                  <a:spcPct val="100000"/>
                </a:lnSpc>
                <a:spcBef>
                  <a:spcPts val="0"/>
                </a:spcBef>
                <a:spcAft>
                  <a:spcPts val="0"/>
                </a:spcAft>
                <a:buClrTx/>
                <a:buSzTx/>
                <a:buFontTx/>
                <a:buNone/>
                <a:tabLst>
                  <a:tab pos="8750300" algn="r"/>
                </a:tabLst>
                <a:defRPr/>
              </a:pPr>
              <a:t>‹#›</a:t>
            </a:fld>
            <a:endParaRPr lang="en-US" sz="1200" b="1">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247650" y="508792"/>
            <a:ext cx="8610600" cy="919669"/>
          </a:xfrm>
          <a:prstGeom prst="rect">
            <a:avLst/>
          </a:prstGeom>
        </p:spPr>
        <p:txBody>
          <a:bodyPr vert="horz" lIns="0" tIns="0" rIns="0" bIns="0" rtlCol="0" anchor="ctr" anchorCtr="0">
            <a:normAutofit/>
          </a:bodyPr>
          <a:lstStyle/>
          <a:p>
            <a:r>
              <a:rPr lang="en-US"/>
              <a:t>Click to edit Master title style</a:t>
            </a:r>
          </a:p>
        </p:txBody>
      </p:sp>
      <p:sp>
        <p:nvSpPr>
          <p:cNvPr id="3" name="Text Placeholder 2"/>
          <p:cNvSpPr>
            <a:spLocks noGrp="1"/>
          </p:cNvSpPr>
          <p:nvPr>
            <p:ph type="body" idx="1"/>
          </p:nvPr>
        </p:nvSpPr>
        <p:spPr>
          <a:xfrm>
            <a:off x="247650" y="1428460"/>
            <a:ext cx="8610600" cy="34356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9144000" cy="61045"/>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11BE1321-44AC-41DE-A95C-BD8B242901E3}"/>
              </a:ext>
            </a:extLst>
          </p:cNvPr>
          <p:cNvPicPr>
            <a:picLocks noChangeAspect="1"/>
          </p:cNvPicPr>
          <p:nvPr userDrawn="1"/>
        </p:nvPicPr>
        <p:blipFill>
          <a:blip r:embed="rId9"/>
          <a:stretch>
            <a:fillRect/>
          </a:stretch>
        </p:blipFill>
        <p:spPr>
          <a:xfrm>
            <a:off x="7241466" y="4510085"/>
            <a:ext cx="1559051" cy="457200"/>
          </a:xfrm>
          <a:prstGeom prst="rect">
            <a:avLst/>
          </a:prstGeom>
        </p:spPr>
      </p:pic>
    </p:spTree>
    <p:extLst>
      <p:ext uri="{BB962C8B-B14F-4D97-AF65-F5344CB8AC3E}">
        <p14:creationId xmlns:p14="http://schemas.microsoft.com/office/powerpoint/2010/main" val="906405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685800" rtl="0" eaLnBrk="1" latinLnBrk="0" hangingPunct="1">
        <a:lnSpc>
          <a:spcPct val="90000"/>
        </a:lnSpc>
        <a:spcBef>
          <a:spcPct val="0"/>
        </a:spcBef>
        <a:buNone/>
        <a:defRPr sz="3200" b="1" kern="1200">
          <a:solidFill>
            <a:srgbClr val="002D73"/>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0"/>
        </a:spcBef>
        <a:spcAft>
          <a:spcPts val="600"/>
        </a:spcAft>
        <a:buFontTx/>
        <a:buNone/>
        <a:defRPr sz="2400" kern="1200">
          <a:solidFill>
            <a:srgbClr val="646569"/>
          </a:solidFill>
          <a:latin typeface="Arial" panose="020B0604020202020204" pitchFamily="34" charset="0"/>
          <a:ea typeface="+mn-ea"/>
          <a:cs typeface="Arial" panose="020B0604020202020204" pitchFamily="34" charset="0"/>
        </a:defRPr>
      </a:lvl1pPr>
      <a:lvl2pPr marL="171450" indent="-171450" algn="l" defTabSz="685800" rtl="0" eaLnBrk="1" latinLnBrk="0" hangingPunct="1">
        <a:lnSpc>
          <a:spcPct val="100000"/>
        </a:lnSpc>
        <a:spcBef>
          <a:spcPts val="0"/>
        </a:spcBef>
        <a:spcAft>
          <a:spcPts val="600"/>
        </a:spcAft>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342900" indent="-171450" algn="l" defTabSz="685800" rtl="0" eaLnBrk="1" latinLnBrk="0" hangingPunct="1">
        <a:lnSpc>
          <a:spcPct val="100000"/>
        </a:lnSpc>
        <a:spcBef>
          <a:spcPts val="0"/>
        </a:spcBef>
        <a:spcAft>
          <a:spcPts val="600"/>
        </a:spcAft>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473869" indent="-128588" algn="l" defTabSz="685800" rtl="0" eaLnBrk="1" latinLnBrk="0" hangingPunct="1">
        <a:lnSpc>
          <a:spcPct val="100000"/>
        </a:lnSpc>
        <a:spcBef>
          <a:spcPts val="0"/>
        </a:spcBef>
        <a:spcAft>
          <a:spcPts val="600"/>
        </a:spcAft>
        <a:buSzPct val="75000"/>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600075" indent="-128588" algn="l" defTabSz="685800" rtl="0" eaLnBrk="1" latinLnBrk="0" hangingPunct="1">
        <a:lnSpc>
          <a:spcPct val="100000"/>
        </a:lnSpc>
        <a:spcBef>
          <a:spcPts val="0"/>
        </a:spcBef>
        <a:spcAft>
          <a:spcPts val="600"/>
        </a:spcAft>
        <a:buSzPct val="75000"/>
        <a:buFont typeface="Wingdings" panose="05000000000000000000" pitchFamily="2" charset="2"/>
        <a:buChar char="§"/>
        <a:defRPr sz="24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1.sv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NYSDEC Level of Service</a:t>
            </a:r>
          </a:p>
        </p:txBody>
      </p:sp>
      <p:sp>
        <p:nvSpPr>
          <p:cNvPr id="3" name="Subtitle 2"/>
          <p:cNvSpPr>
            <a:spLocks noGrp="1"/>
          </p:cNvSpPr>
          <p:nvPr>
            <p:ph type="subTitle" idx="1"/>
          </p:nvPr>
        </p:nvSpPr>
        <p:spPr/>
        <p:txBody>
          <a:bodyPr/>
          <a:lstStyle/>
          <a:p>
            <a:r>
              <a:rPr lang="en-US"/>
              <a:t>An overview for asset management programs</a:t>
            </a:r>
          </a:p>
        </p:txBody>
      </p:sp>
      <p:sp>
        <p:nvSpPr>
          <p:cNvPr id="4" name="Rectangle 3"/>
          <p:cNvSpPr/>
          <p:nvPr/>
        </p:nvSpPr>
        <p:spPr>
          <a:xfrm rot="10800000" flipV="1">
            <a:off x="0" y="3790950"/>
            <a:ext cx="9144000" cy="135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38328" tIns="201168" rIns="0" bIns="274320" rtlCol="0" anchor="t" anchorCtr="0"/>
          <a:lstStyle/>
          <a:p>
            <a:pPr marL="215504" marR="0" indent="0" algn="l" defTabSz="685800" rtl="0" eaLnBrk="1" fontAlgn="auto" latinLnBrk="0" hangingPunct="1">
              <a:lnSpc>
                <a:spcPct val="100000"/>
              </a:lnSpc>
              <a:spcBef>
                <a:spcPts val="0"/>
              </a:spcBef>
              <a:spcAft>
                <a:spcPts val="0"/>
              </a:spcAft>
              <a:buClrTx/>
              <a:buSzTx/>
              <a:buFontTx/>
              <a:buNone/>
              <a:tabLst>
                <a:tab pos="8788004" algn="r"/>
              </a:tabLst>
              <a:defRPr/>
            </a:pPr>
            <a:r>
              <a:rPr lang="en-US" sz="1400" b="1" dirty="0">
                <a:latin typeface="Arial" panose="020B0604020202020204" pitchFamily="34" charset="0"/>
                <a:cs typeface="Arial" panose="020B0604020202020204" pitchFamily="34" charset="0"/>
              </a:rPr>
              <a:t>December 2020</a:t>
            </a:r>
          </a:p>
        </p:txBody>
      </p:sp>
    </p:spTree>
    <p:extLst>
      <p:ext uri="{BB962C8B-B14F-4D97-AF65-F5344CB8AC3E}">
        <p14:creationId xmlns:p14="http://schemas.microsoft.com/office/powerpoint/2010/main" val="182735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Stakeholders and Expectations</a:t>
            </a:r>
          </a:p>
        </p:txBody>
      </p:sp>
    </p:spTree>
    <p:extLst>
      <p:ext uri="{BB962C8B-B14F-4D97-AF65-F5344CB8AC3E}">
        <p14:creationId xmlns:p14="http://schemas.microsoft.com/office/powerpoint/2010/main" val="61167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00EB-F71E-45F7-93A7-9C2B7BBE90E2}"/>
              </a:ext>
            </a:extLst>
          </p:cNvPr>
          <p:cNvSpPr>
            <a:spLocks noGrp="1"/>
          </p:cNvSpPr>
          <p:nvPr>
            <p:ph type="title"/>
          </p:nvPr>
        </p:nvSpPr>
        <p:spPr/>
        <p:txBody>
          <a:bodyPr/>
          <a:lstStyle/>
          <a:p>
            <a:r>
              <a:rPr lang="en-US" dirty="0"/>
              <a:t>Stakeholder Expectations</a:t>
            </a:r>
          </a:p>
        </p:txBody>
      </p:sp>
      <p:sp>
        <p:nvSpPr>
          <p:cNvPr id="3" name="Content Placeholder 2">
            <a:extLst>
              <a:ext uri="{FF2B5EF4-FFF2-40B4-BE49-F238E27FC236}">
                <a16:creationId xmlns:a16="http://schemas.microsoft.com/office/drawing/2014/main" id="{38A21765-8FFE-4A7E-8226-73A59838FAC2}"/>
              </a:ext>
            </a:extLst>
          </p:cNvPr>
          <p:cNvSpPr>
            <a:spLocks noGrp="1"/>
          </p:cNvSpPr>
          <p:nvPr>
            <p:ph idx="1"/>
          </p:nvPr>
        </p:nvSpPr>
        <p:spPr/>
        <p:txBody>
          <a:bodyPr/>
          <a:lstStyle/>
          <a:p>
            <a:r>
              <a:rPr lang="en-US" dirty="0"/>
              <a:t>What do staff, customers, and regulators expect from the POTW? </a:t>
            </a:r>
          </a:p>
          <a:p>
            <a:endParaRPr lang="en-US" dirty="0"/>
          </a:p>
        </p:txBody>
      </p:sp>
      <p:sp>
        <p:nvSpPr>
          <p:cNvPr id="4" name="Rectangle 3">
            <a:extLst>
              <a:ext uri="{FF2B5EF4-FFF2-40B4-BE49-F238E27FC236}">
                <a16:creationId xmlns:a16="http://schemas.microsoft.com/office/drawing/2014/main" id="{9F2A7715-5068-4685-9039-BEA19736B653}"/>
              </a:ext>
            </a:extLst>
          </p:cNvPr>
          <p:cNvSpPr/>
          <p:nvPr/>
        </p:nvSpPr>
        <p:spPr>
          <a:xfrm>
            <a:off x="228600" y="2245659"/>
            <a:ext cx="43243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Safe working environment</a:t>
            </a:r>
          </a:p>
        </p:txBody>
      </p:sp>
      <p:sp>
        <p:nvSpPr>
          <p:cNvPr id="5" name="Rectangle 4">
            <a:extLst>
              <a:ext uri="{FF2B5EF4-FFF2-40B4-BE49-F238E27FC236}">
                <a16:creationId xmlns:a16="http://schemas.microsoft.com/office/drawing/2014/main" id="{40B7D4CF-D5AE-43C4-BA5C-4FD4A3F343CC}"/>
              </a:ext>
            </a:extLst>
          </p:cNvPr>
          <p:cNvSpPr/>
          <p:nvPr/>
        </p:nvSpPr>
        <p:spPr>
          <a:xfrm>
            <a:off x="228600" y="2767853"/>
            <a:ext cx="43243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No exposure to untreated wastewater</a:t>
            </a:r>
          </a:p>
        </p:txBody>
      </p:sp>
      <p:sp>
        <p:nvSpPr>
          <p:cNvPr id="6" name="Rectangle 5">
            <a:extLst>
              <a:ext uri="{FF2B5EF4-FFF2-40B4-BE49-F238E27FC236}">
                <a16:creationId xmlns:a16="http://schemas.microsoft.com/office/drawing/2014/main" id="{D223287E-071F-49BE-BF22-39222B8ABE4B}"/>
              </a:ext>
            </a:extLst>
          </p:cNvPr>
          <p:cNvSpPr/>
          <p:nvPr/>
        </p:nvSpPr>
        <p:spPr>
          <a:xfrm>
            <a:off x="228600" y="3303494"/>
            <a:ext cx="43243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Minimal nuisance factors</a:t>
            </a:r>
          </a:p>
        </p:txBody>
      </p:sp>
      <p:sp>
        <p:nvSpPr>
          <p:cNvPr id="7" name="Rectangle 6">
            <a:extLst>
              <a:ext uri="{FF2B5EF4-FFF2-40B4-BE49-F238E27FC236}">
                <a16:creationId xmlns:a16="http://schemas.microsoft.com/office/drawing/2014/main" id="{03A5C6C4-808C-46BD-8FB8-42A5D6D08228}"/>
              </a:ext>
            </a:extLst>
          </p:cNvPr>
          <p:cNvSpPr/>
          <p:nvPr/>
        </p:nvSpPr>
        <p:spPr>
          <a:xfrm>
            <a:off x="228600" y="3855196"/>
            <a:ext cx="43243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Properly functioning equipment</a:t>
            </a:r>
          </a:p>
        </p:txBody>
      </p:sp>
      <p:sp>
        <p:nvSpPr>
          <p:cNvPr id="8" name="Rectangle 7">
            <a:extLst>
              <a:ext uri="{FF2B5EF4-FFF2-40B4-BE49-F238E27FC236}">
                <a16:creationId xmlns:a16="http://schemas.microsoft.com/office/drawing/2014/main" id="{A7509609-E2A6-4B33-B803-6213AB48EAA2}"/>
              </a:ext>
            </a:extLst>
          </p:cNvPr>
          <p:cNvSpPr/>
          <p:nvPr/>
        </p:nvSpPr>
        <p:spPr>
          <a:xfrm>
            <a:off x="4591052" y="2245659"/>
            <a:ext cx="43243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Compliance with regulations</a:t>
            </a:r>
          </a:p>
        </p:txBody>
      </p:sp>
      <p:sp>
        <p:nvSpPr>
          <p:cNvPr id="9" name="Rectangle 8">
            <a:extLst>
              <a:ext uri="{FF2B5EF4-FFF2-40B4-BE49-F238E27FC236}">
                <a16:creationId xmlns:a16="http://schemas.microsoft.com/office/drawing/2014/main" id="{7EFC6882-E6A2-45A7-A44A-CD10FFCF69A6}"/>
              </a:ext>
            </a:extLst>
          </p:cNvPr>
          <p:cNvSpPr/>
          <p:nvPr/>
        </p:nvSpPr>
        <p:spPr>
          <a:xfrm>
            <a:off x="4591050" y="2767853"/>
            <a:ext cx="43243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Equitable rate service</a:t>
            </a:r>
          </a:p>
        </p:txBody>
      </p:sp>
      <p:sp>
        <p:nvSpPr>
          <p:cNvPr id="10" name="Rectangle 9">
            <a:extLst>
              <a:ext uri="{FF2B5EF4-FFF2-40B4-BE49-F238E27FC236}">
                <a16:creationId xmlns:a16="http://schemas.microsoft.com/office/drawing/2014/main" id="{1A6C424E-8A10-4FC2-ACE0-D1DAF0CCC77B}"/>
              </a:ext>
            </a:extLst>
          </p:cNvPr>
          <p:cNvSpPr/>
          <p:nvPr/>
        </p:nvSpPr>
        <p:spPr>
          <a:xfrm>
            <a:off x="4591050" y="3303494"/>
            <a:ext cx="43243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Minimize emergency spending</a:t>
            </a:r>
          </a:p>
        </p:txBody>
      </p:sp>
      <p:sp>
        <p:nvSpPr>
          <p:cNvPr id="11" name="Rectangle 10">
            <a:extLst>
              <a:ext uri="{FF2B5EF4-FFF2-40B4-BE49-F238E27FC236}">
                <a16:creationId xmlns:a16="http://schemas.microsoft.com/office/drawing/2014/main" id="{88108829-0A60-4EA9-B987-DBDC2CBB81D4}"/>
              </a:ext>
            </a:extLst>
          </p:cNvPr>
          <p:cNvSpPr/>
          <p:nvPr/>
        </p:nvSpPr>
        <p:spPr>
          <a:xfrm>
            <a:off x="4591050" y="3855196"/>
            <a:ext cx="43243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No service disruptions </a:t>
            </a:r>
          </a:p>
        </p:txBody>
      </p:sp>
    </p:spTree>
    <p:extLst>
      <p:ext uri="{BB962C8B-B14F-4D97-AF65-F5344CB8AC3E}">
        <p14:creationId xmlns:p14="http://schemas.microsoft.com/office/powerpoint/2010/main" val="141246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E8CB-65A7-4083-A31E-98667703EE92}"/>
              </a:ext>
            </a:extLst>
          </p:cNvPr>
          <p:cNvSpPr>
            <a:spLocks noGrp="1"/>
          </p:cNvSpPr>
          <p:nvPr>
            <p:ph type="title"/>
          </p:nvPr>
        </p:nvSpPr>
        <p:spPr>
          <a:xfrm>
            <a:off x="241711" y="460996"/>
            <a:ext cx="8610600" cy="919669"/>
          </a:xfrm>
        </p:spPr>
        <p:txBody>
          <a:bodyPr/>
          <a:lstStyle/>
          <a:p>
            <a:r>
              <a:rPr lang="en-US" dirty="0"/>
              <a:t>Expectations </a:t>
            </a:r>
            <a:r>
              <a:rPr lang="en-US" dirty="0">
                <a:sym typeface="Wingdings" panose="05000000000000000000" pitchFamily="2" charset="2"/>
              </a:rPr>
              <a:t> Goals</a:t>
            </a:r>
            <a:endParaRPr lang="en-US" dirty="0"/>
          </a:p>
        </p:txBody>
      </p:sp>
      <p:grpSp>
        <p:nvGrpSpPr>
          <p:cNvPr id="5" name="Group 4">
            <a:extLst>
              <a:ext uri="{FF2B5EF4-FFF2-40B4-BE49-F238E27FC236}">
                <a16:creationId xmlns:a16="http://schemas.microsoft.com/office/drawing/2014/main" id="{26BB546C-6E62-426A-9385-8E6F8528B3D7}"/>
              </a:ext>
            </a:extLst>
          </p:cNvPr>
          <p:cNvGrpSpPr/>
          <p:nvPr/>
        </p:nvGrpSpPr>
        <p:grpSpPr>
          <a:xfrm>
            <a:off x="110938" y="1481082"/>
            <a:ext cx="8922124" cy="3201422"/>
            <a:chOff x="719074" y="1430715"/>
            <a:chExt cx="7706133" cy="3431419"/>
          </a:xfrm>
        </p:grpSpPr>
        <p:sp>
          <p:nvSpPr>
            <p:cNvPr id="6" name="L-Shape 5">
              <a:extLst>
                <a:ext uri="{FF2B5EF4-FFF2-40B4-BE49-F238E27FC236}">
                  <a16:creationId xmlns:a16="http://schemas.microsoft.com/office/drawing/2014/main" id="{42D3CD24-3F52-4E07-A6B6-1636A823A3A4}"/>
                </a:ext>
              </a:extLst>
            </p:cNvPr>
            <p:cNvSpPr/>
            <p:nvPr/>
          </p:nvSpPr>
          <p:spPr>
            <a:xfrm rot="5400000">
              <a:off x="1195297" y="2260058"/>
              <a:ext cx="1434457" cy="238690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190FC5AC-6EBF-436E-AEE4-C81FA0401D07}"/>
                </a:ext>
              </a:extLst>
            </p:cNvPr>
            <p:cNvSpPr/>
            <p:nvPr/>
          </p:nvSpPr>
          <p:spPr>
            <a:xfrm>
              <a:off x="955851" y="2973229"/>
              <a:ext cx="2193293" cy="1888905"/>
            </a:xfrm>
            <a:custGeom>
              <a:avLst/>
              <a:gdLst>
                <a:gd name="connsiteX0" fmla="*/ 0 w 2154910"/>
                <a:gd name="connsiteY0" fmla="*/ 0 h 1888905"/>
                <a:gd name="connsiteX1" fmla="*/ 2154910 w 2154910"/>
                <a:gd name="connsiteY1" fmla="*/ 0 h 1888905"/>
                <a:gd name="connsiteX2" fmla="*/ 2154910 w 2154910"/>
                <a:gd name="connsiteY2" fmla="*/ 1888905 h 1888905"/>
                <a:gd name="connsiteX3" fmla="*/ 0 w 2154910"/>
                <a:gd name="connsiteY3" fmla="*/ 1888905 h 1888905"/>
                <a:gd name="connsiteX4" fmla="*/ 0 w 2154910"/>
                <a:gd name="connsiteY4" fmla="*/ 0 h 188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910" h="1888905">
                  <a:moveTo>
                    <a:pt x="0" y="0"/>
                  </a:moveTo>
                  <a:lnTo>
                    <a:pt x="2154910" y="0"/>
                  </a:lnTo>
                  <a:lnTo>
                    <a:pt x="2154910" y="1888905"/>
                  </a:lnTo>
                  <a:lnTo>
                    <a:pt x="0" y="188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Expectations</a:t>
              </a:r>
            </a:p>
            <a:p>
              <a:pPr marL="0" lvl="0" indent="0" algn="l" defTabSz="128905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Stakeholders who receive the </a:t>
              </a:r>
              <a:r>
                <a:rPr lang="en-US" sz="1800" b="1" kern="1200" dirty="0">
                  <a:latin typeface="Arial" panose="020B0604020202020204" pitchFamily="34" charset="0"/>
                  <a:cs typeface="Arial" panose="020B0604020202020204" pitchFamily="34" charset="0"/>
                </a:rPr>
                <a:t>service</a:t>
              </a:r>
              <a:r>
                <a:rPr lang="en-US" sz="1800" kern="1200" dirty="0">
                  <a:latin typeface="Arial" panose="020B0604020202020204" pitchFamily="34" charset="0"/>
                  <a:cs typeface="Arial" panose="020B0604020202020204" pitchFamily="34" charset="0"/>
                </a:rPr>
                <a:t> from the POTW have expectations.</a:t>
              </a:r>
            </a:p>
          </p:txBody>
        </p:sp>
        <p:sp>
          <p:nvSpPr>
            <p:cNvPr id="8" name="Isosceles Triangle 7">
              <a:extLst>
                <a:ext uri="{FF2B5EF4-FFF2-40B4-BE49-F238E27FC236}">
                  <a16:creationId xmlns:a16="http://schemas.microsoft.com/office/drawing/2014/main" id="{4645159F-622D-45B0-8FC8-30BEA022522B}"/>
                </a:ext>
              </a:extLst>
            </p:cNvPr>
            <p:cNvSpPr/>
            <p:nvPr/>
          </p:nvSpPr>
          <p:spPr>
            <a:xfrm>
              <a:off x="2704175" y="2084332"/>
              <a:ext cx="406586" cy="406586"/>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L-Shape 8">
              <a:extLst>
                <a:ext uri="{FF2B5EF4-FFF2-40B4-BE49-F238E27FC236}">
                  <a16:creationId xmlns:a16="http://schemas.microsoft.com/office/drawing/2014/main" id="{979F9473-0F18-45ED-BA71-73E067244E6D}"/>
                </a:ext>
              </a:extLst>
            </p:cNvPr>
            <p:cNvSpPr/>
            <p:nvPr/>
          </p:nvSpPr>
          <p:spPr>
            <a:xfrm rot="5400000">
              <a:off x="3833329" y="1607275"/>
              <a:ext cx="1434457" cy="2386904"/>
            </a:xfrm>
            <a:prstGeom prst="corner">
              <a:avLst>
                <a:gd name="adj1" fmla="val 16120"/>
                <a:gd name="adj2" fmla="val 16110"/>
              </a:avLst>
            </a:prstGeom>
            <a:solidFill>
              <a:schemeClr val="accent6"/>
            </a:solidFill>
            <a:ln>
              <a:solidFill>
                <a:schemeClr val="accent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F4B0BE61-A598-460E-BC21-A62F0465185F}"/>
                </a:ext>
              </a:extLst>
            </p:cNvPr>
            <p:cNvSpPr/>
            <p:nvPr/>
          </p:nvSpPr>
          <p:spPr>
            <a:xfrm>
              <a:off x="3593883" y="2320445"/>
              <a:ext cx="2193293" cy="1888905"/>
            </a:xfrm>
            <a:custGeom>
              <a:avLst/>
              <a:gdLst>
                <a:gd name="connsiteX0" fmla="*/ 0 w 2154910"/>
                <a:gd name="connsiteY0" fmla="*/ 0 h 1888905"/>
                <a:gd name="connsiteX1" fmla="*/ 2154910 w 2154910"/>
                <a:gd name="connsiteY1" fmla="*/ 0 h 1888905"/>
                <a:gd name="connsiteX2" fmla="*/ 2154910 w 2154910"/>
                <a:gd name="connsiteY2" fmla="*/ 1888905 h 1888905"/>
                <a:gd name="connsiteX3" fmla="*/ 0 w 2154910"/>
                <a:gd name="connsiteY3" fmla="*/ 1888905 h 1888905"/>
                <a:gd name="connsiteX4" fmla="*/ 0 w 2154910"/>
                <a:gd name="connsiteY4" fmla="*/ 0 h 188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910" h="1888905">
                  <a:moveTo>
                    <a:pt x="0" y="0"/>
                  </a:moveTo>
                  <a:lnTo>
                    <a:pt x="2154910" y="0"/>
                  </a:lnTo>
                  <a:lnTo>
                    <a:pt x="2154910" y="1888905"/>
                  </a:lnTo>
                  <a:lnTo>
                    <a:pt x="0" y="188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Complaints</a:t>
              </a:r>
            </a:p>
            <a:p>
              <a:pPr marL="0" lvl="0" indent="0" algn="l" defTabSz="14224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If stakeholder expectations are </a:t>
              </a:r>
              <a:r>
                <a:rPr lang="en-US" sz="1800" b="1" kern="1200" dirty="0">
                  <a:latin typeface="Arial" panose="020B0604020202020204" pitchFamily="34" charset="0"/>
                  <a:cs typeface="Arial" panose="020B0604020202020204" pitchFamily="34" charset="0"/>
                </a:rPr>
                <a:t>not met</a:t>
              </a:r>
              <a:r>
                <a:rPr lang="en-US" sz="1800" kern="1200" dirty="0">
                  <a:latin typeface="Arial" panose="020B0604020202020204" pitchFamily="34" charset="0"/>
                  <a:cs typeface="Arial" panose="020B0604020202020204" pitchFamily="34" charset="0"/>
                </a:rPr>
                <a:t>, complaints may be vocalized.</a:t>
              </a:r>
            </a:p>
          </p:txBody>
        </p:sp>
        <p:sp>
          <p:nvSpPr>
            <p:cNvPr id="11" name="Isosceles Triangle 10">
              <a:extLst>
                <a:ext uri="{FF2B5EF4-FFF2-40B4-BE49-F238E27FC236}">
                  <a16:creationId xmlns:a16="http://schemas.microsoft.com/office/drawing/2014/main" id="{5E4C45FB-56E9-4A06-B666-369B67190BA5}"/>
                </a:ext>
              </a:extLst>
            </p:cNvPr>
            <p:cNvSpPr/>
            <p:nvPr/>
          </p:nvSpPr>
          <p:spPr>
            <a:xfrm>
              <a:off x="5342207" y="1431548"/>
              <a:ext cx="406586" cy="406586"/>
            </a:xfrm>
            <a:prstGeom prst="triangle">
              <a:avLst>
                <a:gd name="adj" fmla="val 100000"/>
              </a:avLst>
            </a:prstGeom>
            <a:solidFill>
              <a:schemeClr val="accent6"/>
            </a:solidFill>
            <a:ln>
              <a:solidFill>
                <a:schemeClr val="accent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L-Shape 11">
              <a:extLst>
                <a:ext uri="{FF2B5EF4-FFF2-40B4-BE49-F238E27FC236}">
                  <a16:creationId xmlns:a16="http://schemas.microsoft.com/office/drawing/2014/main" id="{375673F6-4792-4105-92CF-167C0FA8E6D8}"/>
                </a:ext>
              </a:extLst>
            </p:cNvPr>
            <p:cNvSpPr/>
            <p:nvPr/>
          </p:nvSpPr>
          <p:spPr>
            <a:xfrm rot="5400000">
              <a:off x="6471361" y="954492"/>
              <a:ext cx="1434457" cy="2386904"/>
            </a:xfrm>
            <a:prstGeom prst="corner">
              <a:avLst>
                <a:gd name="adj1" fmla="val 16120"/>
                <a:gd name="adj2" fmla="val 16110"/>
              </a:avLst>
            </a:pr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76560843-2A37-4DE3-B370-D37FF53B3398}"/>
                </a:ext>
              </a:extLst>
            </p:cNvPr>
            <p:cNvSpPr/>
            <p:nvPr/>
          </p:nvSpPr>
          <p:spPr>
            <a:xfrm>
              <a:off x="6231914" y="1667661"/>
              <a:ext cx="2193293" cy="3194473"/>
            </a:xfrm>
            <a:custGeom>
              <a:avLst/>
              <a:gdLst>
                <a:gd name="connsiteX0" fmla="*/ 0 w 2154910"/>
                <a:gd name="connsiteY0" fmla="*/ 0 h 1888905"/>
                <a:gd name="connsiteX1" fmla="*/ 2154910 w 2154910"/>
                <a:gd name="connsiteY1" fmla="*/ 0 h 1888905"/>
                <a:gd name="connsiteX2" fmla="*/ 2154910 w 2154910"/>
                <a:gd name="connsiteY2" fmla="*/ 1888905 h 1888905"/>
                <a:gd name="connsiteX3" fmla="*/ 0 w 2154910"/>
                <a:gd name="connsiteY3" fmla="*/ 1888905 h 1888905"/>
                <a:gd name="connsiteX4" fmla="*/ 0 w 2154910"/>
                <a:gd name="connsiteY4" fmla="*/ 0 h 188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910" h="1888905">
                  <a:moveTo>
                    <a:pt x="0" y="0"/>
                  </a:moveTo>
                  <a:lnTo>
                    <a:pt x="2154910" y="0"/>
                  </a:lnTo>
                  <a:lnTo>
                    <a:pt x="2154910" y="1888905"/>
                  </a:lnTo>
                  <a:lnTo>
                    <a:pt x="0" y="188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Goals</a:t>
              </a:r>
            </a:p>
            <a:p>
              <a:pPr marL="0" lvl="0" indent="0" algn="l" defTabSz="20447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Listening to those complaints presents the </a:t>
              </a:r>
              <a:r>
                <a:rPr lang="en-US" sz="1800" b="1" kern="1200" dirty="0">
                  <a:latin typeface="Arial" panose="020B0604020202020204" pitchFamily="34" charset="0"/>
                  <a:cs typeface="Arial" panose="020B0604020202020204" pitchFamily="34" charset="0"/>
                </a:rPr>
                <a:t>opportunity</a:t>
              </a:r>
              <a:r>
                <a:rPr lang="en-US" sz="1800" kern="1200" dirty="0">
                  <a:latin typeface="Arial" panose="020B0604020202020204" pitchFamily="34" charset="0"/>
                  <a:cs typeface="Arial" panose="020B0604020202020204" pitchFamily="34" charset="0"/>
                </a:rPr>
                <a:t> to create goals and commit to the level of service stakeholders expect.</a:t>
              </a:r>
            </a:p>
          </p:txBody>
        </p:sp>
      </p:grpSp>
      <p:sp>
        <p:nvSpPr>
          <p:cNvPr id="14" name="Isosceles Triangle 13">
            <a:extLst>
              <a:ext uri="{FF2B5EF4-FFF2-40B4-BE49-F238E27FC236}">
                <a16:creationId xmlns:a16="http://schemas.microsoft.com/office/drawing/2014/main" id="{1EC29AF4-CE81-4241-BB16-9566390263F3}"/>
              </a:ext>
            </a:extLst>
          </p:cNvPr>
          <p:cNvSpPr/>
          <p:nvPr/>
        </p:nvSpPr>
        <p:spPr>
          <a:xfrm>
            <a:off x="8512342" y="920830"/>
            <a:ext cx="470743" cy="379334"/>
          </a:xfrm>
          <a:prstGeom prst="triangle">
            <a:avLst>
              <a:gd name="adj" fmla="val 100000"/>
            </a:avLst>
          </a:pr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83014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SMART Goals</a:t>
            </a:r>
          </a:p>
        </p:txBody>
      </p:sp>
    </p:spTree>
    <p:extLst>
      <p:ext uri="{BB962C8B-B14F-4D97-AF65-F5344CB8AC3E}">
        <p14:creationId xmlns:p14="http://schemas.microsoft.com/office/powerpoint/2010/main" val="114469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500D-1635-485B-8903-C1B1BE123E38}"/>
              </a:ext>
            </a:extLst>
          </p:cNvPr>
          <p:cNvSpPr>
            <a:spLocks noGrp="1"/>
          </p:cNvSpPr>
          <p:nvPr>
            <p:ph type="title"/>
          </p:nvPr>
        </p:nvSpPr>
        <p:spPr>
          <a:xfrm>
            <a:off x="159791" y="199063"/>
            <a:ext cx="8610600" cy="919669"/>
          </a:xfrm>
        </p:spPr>
        <p:txBody>
          <a:bodyPr/>
          <a:lstStyle/>
          <a:p>
            <a:r>
              <a:rPr lang="en-US" dirty="0"/>
              <a:t>SMART Goals</a:t>
            </a:r>
          </a:p>
        </p:txBody>
      </p:sp>
      <p:sp>
        <p:nvSpPr>
          <p:cNvPr id="3" name="Content Placeholder 2">
            <a:extLst>
              <a:ext uri="{FF2B5EF4-FFF2-40B4-BE49-F238E27FC236}">
                <a16:creationId xmlns:a16="http://schemas.microsoft.com/office/drawing/2014/main" id="{F7DF3047-9239-48C0-88E5-C6529BF3439B}"/>
              </a:ext>
            </a:extLst>
          </p:cNvPr>
          <p:cNvSpPr>
            <a:spLocks noGrp="1"/>
          </p:cNvSpPr>
          <p:nvPr>
            <p:ph idx="1"/>
          </p:nvPr>
        </p:nvSpPr>
        <p:spPr>
          <a:xfrm>
            <a:off x="266700" y="1054957"/>
            <a:ext cx="8610600" cy="2116005"/>
          </a:xfrm>
        </p:spPr>
        <p:txBody>
          <a:bodyPr/>
          <a:lstStyle/>
          <a:p>
            <a:r>
              <a:rPr lang="en-US" dirty="0"/>
              <a:t>Goals in the level of service profile are specific, measurable, attainable, relevant, and time-bound (SMART).</a:t>
            </a:r>
          </a:p>
          <a:p>
            <a:endParaRPr lang="en-US" dirty="0"/>
          </a:p>
          <a:p>
            <a:r>
              <a:rPr lang="en-US" dirty="0"/>
              <a:t>One SMART goal is developed for each of the four level of service categories.</a:t>
            </a:r>
          </a:p>
        </p:txBody>
      </p:sp>
      <p:grpSp>
        <p:nvGrpSpPr>
          <p:cNvPr id="4" name="Group 3">
            <a:extLst>
              <a:ext uri="{FF2B5EF4-FFF2-40B4-BE49-F238E27FC236}">
                <a16:creationId xmlns:a16="http://schemas.microsoft.com/office/drawing/2014/main" id="{616F85E8-3790-47CB-B95C-967C337EAAAA}"/>
              </a:ext>
            </a:extLst>
          </p:cNvPr>
          <p:cNvGrpSpPr/>
          <p:nvPr/>
        </p:nvGrpSpPr>
        <p:grpSpPr>
          <a:xfrm>
            <a:off x="247650" y="3107186"/>
            <a:ext cx="8610600" cy="1837251"/>
            <a:chOff x="1394903" y="2441194"/>
            <a:chExt cx="8906784" cy="2489432"/>
          </a:xfrm>
        </p:grpSpPr>
        <p:graphicFrame>
          <p:nvGraphicFramePr>
            <p:cNvPr id="5" name="Diagram 4">
              <a:extLst>
                <a:ext uri="{FF2B5EF4-FFF2-40B4-BE49-F238E27FC236}">
                  <a16:creationId xmlns:a16="http://schemas.microsoft.com/office/drawing/2014/main" id="{A2E29D32-1AC5-4E4D-8791-C688A8CAF0B0}"/>
                </a:ext>
              </a:extLst>
            </p:cNvPr>
            <p:cNvGraphicFramePr/>
            <p:nvPr>
              <p:extLst>
                <p:ext uri="{D42A27DB-BD31-4B8C-83A1-F6EECF244321}">
                  <p14:modId xmlns:p14="http://schemas.microsoft.com/office/powerpoint/2010/main" val="633644759"/>
                </p:ext>
              </p:extLst>
            </p:nvPr>
          </p:nvGraphicFramePr>
          <p:xfrm>
            <a:off x="1394903" y="2441194"/>
            <a:ext cx="8906784" cy="2489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9EC073E-571F-408A-89F0-E60E677B6B5A}"/>
                </a:ext>
              </a:extLst>
            </p:cNvPr>
            <p:cNvSpPr txBox="1"/>
            <p:nvPr/>
          </p:nvSpPr>
          <p:spPr>
            <a:xfrm>
              <a:off x="1994643" y="2517151"/>
              <a:ext cx="468619" cy="1000872"/>
            </a:xfrm>
            <a:prstGeom prst="rect">
              <a:avLst/>
            </a:prstGeom>
            <a:noFill/>
          </p:spPr>
          <p:txBody>
            <a:bodyPr wrap="square" rtlCol="0">
              <a:spAutoFit/>
            </a:bodyPr>
            <a:lstStyle/>
            <a:p>
              <a:r>
                <a:rPr lang="en-US" sz="4200" b="1" dirty="0">
                  <a:latin typeface="Arial" panose="020B0604020202020204" pitchFamily="34" charset="0"/>
                  <a:cs typeface="Arial" panose="020B0604020202020204" pitchFamily="34" charset="0"/>
                </a:rPr>
                <a:t>S</a:t>
              </a:r>
            </a:p>
          </p:txBody>
        </p:sp>
        <p:sp>
          <p:nvSpPr>
            <p:cNvPr id="7" name="TextBox 6">
              <a:extLst>
                <a:ext uri="{FF2B5EF4-FFF2-40B4-BE49-F238E27FC236}">
                  <a16:creationId xmlns:a16="http://schemas.microsoft.com/office/drawing/2014/main" id="{496E21B0-D948-4D6D-A9CB-6F8FF873427A}"/>
                </a:ext>
              </a:extLst>
            </p:cNvPr>
            <p:cNvSpPr txBox="1"/>
            <p:nvPr/>
          </p:nvSpPr>
          <p:spPr>
            <a:xfrm>
              <a:off x="3741980" y="2517149"/>
              <a:ext cx="629174" cy="1000872"/>
            </a:xfrm>
            <a:prstGeom prst="rect">
              <a:avLst/>
            </a:prstGeom>
            <a:noFill/>
          </p:spPr>
          <p:txBody>
            <a:bodyPr wrap="square" rtlCol="0">
              <a:spAutoFit/>
            </a:bodyPr>
            <a:lstStyle/>
            <a:p>
              <a:r>
                <a:rPr lang="en-US" sz="4200" b="1" dirty="0">
                  <a:latin typeface="Arial" panose="020B0604020202020204" pitchFamily="34" charset="0"/>
                  <a:cs typeface="Arial" panose="020B0604020202020204" pitchFamily="34" charset="0"/>
                </a:rPr>
                <a:t>M</a:t>
              </a:r>
            </a:p>
          </p:txBody>
        </p:sp>
        <p:sp>
          <p:nvSpPr>
            <p:cNvPr id="8" name="TextBox 7">
              <a:extLst>
                <a:ext uri="{FF2B5EF4-FFF2-40B4-BE49-F238E27FC236}">
                  <a16:creationId xmlns:a16="http://schemas.microsoft.com/office/drawing/2014/main" id="{ED38AD23-4197-48C5-AB81-57E9251D2556}"/>
                </a:ext>
              </a:extLst>
            </p:cNvPr>
            <p:cNvSpPr txBox="1"/>
            <p:nvPr/>
          </p:nvSpPr>
          <p:spPr>
            <a:xfrm>
              <a:off x="5558227" y="2502816"/>
              <a:ext cx="629174" cy="1000872"/>
            </a:xfrm>
            <a:prstGeom prst="rect">
              <a:avLst/>
            </a:prstGeom>
            <a:noFill/>
          </p:spPr>
          <p:txBody>
            <a:bodyPr wrap="square" rtlCol="0">
              <a:spAutoFit/>
            </a:bodyPr>
            <a:lstStyle/>
            <a:p>
              <a:r>
                <a:rPr lang="en-US" sz="4200" b="1" dirty="0">
                  <a:latin typeface="Arial" panose="020B0604020202020204" pitchFamily="34" charset="0"/>
                  <a:cs typeface="Arial" panose="020B0604020202020204" pitchFamily="34" charset="0"/>
                </a:rPr>
                <a:t>A</a:t>
              </a:r>
            </a:p>
          </p:txBody>
        </p:sp>
        <p:sp>
          <p:nvSpPr>
            <p:cNvPr id="9" name="TextBox 8">
              <a:extLst>
                <a:ext uri="{FF2B5EF4-FFF2-40B4-BE49-F238E27FC236}">
                  <a16:creationId xmlns:a16="http://schemas.microsoft.com/office/drawing/2014/main" id="{6DDFC207-9457-4FB3-9143-C6BD6D28776C}"/>
                </a:ext>
              </a:extLst>
            </p:cNvPr>
            <p:cNvSpPr txBox="1"/>
            <p:nvPr/>
          </p:nvSpPr>
          <p:spPr>
            <a:xfrm>
              <a:off x="7347406" y="2517149"/>
              <a:ext cx="629174" cy="1000872"/>
            </a:xfrm>
            <a:prstGeom prst="rect">
              <a:avLst/>
            </a:prstGeom>
            <a:noFill/>
          </p:spPr>
          <p:txBody>
            <a:bodyPr wrap="square" rtlCol="0">
              <a:spAutoFit/>
            </a:bodyPr>
            <a:lstStyle/>
            <a:p>
              <a:r>
                <a:rPr lang="en-US" sz="4200" b="1" dirty="0">
                  <a:latin typeface="Arial" panose="020B0604020202020204" pitchFamily="34" charset="0"/>
                  <a:cs typeface="Arial" panose="020B0604020202020204" pitchFamily="34" charset="0"/>
                </a:rPr>
                <a:t>R</a:t>
              </a:r>
            </a:p>
          </p:txBody>
        </p:sp>
        <p:sp>
          <p:nvSpPr>
            <p:cNvPr id="10" name="TextBox 9">
              <a:extLst>
                <a:ext uri="{FF2B5EF4-FFF2-40B4-BE49-F238E27FC236}">
                  <a16:creationId xmlns:a16="http://schemas.microsoft.com/office/drawing/2014/main" id="{F187F950-328B-49F4-8258-B4B0E886765E}"/>
                </a:ext>
              </a:extLst>
            </p:cNvPr>
            <p:cNvSpPr txBox="1"/>
            <p:nvPr/>
          </p:nvSpPr>
          <p:spPr>
            <a:xfrm>
              <a:off x="9163653" y="2517149"/>
              <a:ext cx="629174" cy="1000872"/>
            </a:xfrm>
            <a:prstGeom prst="rect">
              <a:avLst/>
            </a:prstGeom>
            <a:noFill/>
          </p:spPr>
          <p:txBody>
            <a:bodyPr wrap="square" rtlCol="0">
              <a:spAutoFit/>
            </a:bodyPr>
            <a:lstStyle/>
            <a:p>
              <a:r>
                <a:rPr lang="en-US" sz="4200" b="1" dirty="0">
                  <a:latin typeface="Arial" panose="020B0604020202020204" pitchFamily="34" charset="0"/>
                  <a:cs typeface="Arial" panose="020B0604020202020204" pitchFamily="34" charset="0"/>
                </a:rPr>
                <a:t>T</a:t>
              </a:r>
            </a:p>
          </p:txBody>
        </p:sp>
      </p:grpSp>
    </p:spTree>
    <p:extLst>
      <p:ext uri="{BB962C8B-B14F-4D97-AF65-F5344CB8AC3E}">
        <p14:creationId xmlns:p14="http://schemas.microsoft.com/office/powerpoint/2010/main" val="420729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4EE1-9A8A-404E-ACCB-1D17AF939406}"/>
              </a:ext>
            </a:extLst>
          </p:cNvPr>
          <p:cNvSpPr>
            <a:spLocks noGrp="1"/>
          </p:cNvSpPr>
          <p:nvPr>
            <p:ph type="title"/>
          </p:nvPr>
        </p:nvSpPr>
        <p:spPr/>
        <p:txBody>
          <a:bodyPr/>
          <a:lstStyle/>
          <a:p>
            <a:r>
              <a:rPr lang="en-US" dirty="0"/>
              <a:t>SMART Goals are Specific</a:t>
            </a:r>
          </a:p>
        </p:txBody>
      </p:sp>
      <p:sp>
        <p:nvSpPr>
          <p:cNvPr id="3" name="Content Placeholder 2">
            <a:extLst>
              <a:ext uri="{FF2B5EF4-FFF2-40B4-BE49-F238E27FC236}">
                <a16:creationId xmlns:a16="http://schemas.microsoft.com/office/drawing/2014/main" id="{A129283E-6741-443F-89DB-DF6A9B1460F1}"/>
              </a:ext>
            </a:extLst>
          </p:cNvPr>
          <p:cNvSpPr>
            <a:spLocks noGrp="1"/>
          </p:cNvSpPr>
          <p:nvPr>
            <p:ph idx="1"/>
          </p:nvPr>
        </p:nvSpPr>
        <p:spPr/>
        <p:txBody>
          <a:bodyPr/>
          <a:lstStyle/>
          <a:p>
            <a:r>
              <a:rPr lang="en-US" dirty="0"/>
              <a:t>What are the stakeholders saying? Get to the root of the issue.</a:t>
            </a:r>
          </a:p>
        </p:txBody>
      </p:sp>
      <p:graphicFrame>
        <p:nvGraphicFramePr>
          <p:cNvPr id="5" name="Diagram 4">
            <a:extLst>
              <a:ext uri="{FF2B5EF4-FFF2-40B4-BE49-F238E27FC236}">
                <a16:creationId xmlns:a16="http://schemas.microsoft.com/office/drawing/2014/main" id="{C7FBC759-6312-4AC5-9D62-D2D070EC23B1}"/>
              </a:ext>
            </a:extLst>
          </p:cNvPr>
          <p:cNvGraphicFramePr/>
          <p:nvPr>
            <p:extLst>
              <p:ext uri="{D42A27DB-BD31-4B8C-83A1-F6EECF244321}">
                <p14:modId xmlns:p14="http://schemas.microsoft.com/office/powerpoint/2010/main" val="2801794035"/>
              </p:ext>
            </p:extLst>
          </p:nvPr>
        </p:nvGraphicFramePr>
        <p:xfrm>
          <a:off x="1940859" y="1918138"/>
          <a:ext cx="5205132" cy="2456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511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A680-A1E0-4EDB-A07A-CCA9ADFA148A}"/>
              </a:ext>
            </a:extLst>
          </p:cNvPr>
          <p:cNvSpPr>
            <a:spLocks noGrp="1"/>
          </p:cNvSpPr>
          <p:nvPr>
            <p:ph type="title"/>
          </p:nvPr>
        </p:nvSpPr>
        <p:spPr/>
        <p:txBody>
          <a:bodyPr/>
          <a:lstStyle/>
          <a:p>
            <a:r>
              <a:rPr lang="en-US" dirty="0"/>
              <a:t>SMART Goals are Measurable</a:t>
            </a:r>
          </a:p>
        </p:txBody>
      </p:sp>
      <p:sp>
        <p:nvSpPr>
          <p:cNvPr id="3" name="Content Placeholder 2">
            <a:extLst>
              <a:ext uri="{FF2B5EF4-FFF2-40B4-BE49-F238E27FC236}">
                <a16:creationId xmlns:a16="http://schemas.microsoft.com/office/drawing/2014/main" id="{DCB2C3ED-3B30-42D4-9011-53F8B61A3369}"/>
              </a:ext>
            </a:extLst>
          </p:cNvPr>
          <p:cNvSpPr>
            <a:spLocks noGrp="1"/>
          </p:cNvSpPr>
          <p:nvPr>
            <p:ph idx="1"/>
          </p:nvPr>
        </p:nvSpPr>
        <p:spPr/>
        <p:txBody>
          <a:bodyPr/>
          <a:lstStyle/>
          <a:p>
            <a:r>
              <a:rPr lang="en-US" dirty="0"/>
              <a:t>If you don’t measure, how will you know when you get there?</a:t>
            </a:r>
          </a:p>
        </p:txBody>
      </p:sp>
      <p:graphicFrame>
        <p:nvGraphicFramePr>
          <p:cNvPr id="5" name="Diagram 4">
            <a:extLst>
              <a:ext uri="{FF2B5EF4-FFF2-40B4-BE49-F238E27FC236}">
                <a16:creationId xmlns:a16="http://schemas.microsoft.com/office/drawing/2014/main" id="{56EC9D81-F2B8-4F80-B48C-D1882262C918}"/>
              </a:ext>
            </a:extLst>
          </p:cNvPr>
          <p:cNvGraphicFramePr/>
          <p:nvPr>
            <p:extLst>
              <p:ext uri="{D42A27DB-BD31-4B8C-83A1-F6EECF244321}">
                <p14:modId xmlns:p14="http://schemas.microsoft.com/office/powerpoint/2010/main" val="741211701"/>
              </p:ext>
            </p:extLst>
          </p:nvPr>
        </p:nvGraphicFramePr>
        <p:xfrm>
          <a:off x="1842807" y="2017058"/>
          <a:ext cx="5420285" cy="2091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27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D9CD-E35C-4BA5-9C04-AEF3F2BAE117}"/>
              </a:ext>
            </a:extLst>
          </p:cNvPr>
          <p:cNvSpPr>
            <a:spLocks noGrp="1"/>
          </p:cNvSpPr>
          <p:nvPr>
            <p:ph type="title"/>
          </p:nvPr>
        </p:nvSpPr>
        <p:spPr/>
        <p:txBody>
          <a:bodyPr/>
          <a:lstStyle/>
          <a:p>
            <a:r>
              <a:rPr lang="en-US" dirty="0"/>
              <a:t>SMART Goals are Attainable</a:t>
            </a:r>
          </a:p>
        </p:txBody>
      </p:sp>
      <p:sp>
        <p:nvSpPr>
          <p:cNvPr id="3" name="Content Placeholder 2">
            <a:extLst>
              <a:ext uri="{FF2B5EF4-FFF2-40B4-BE49-F238E27FC236}">
                <a16:creationId xmlns:a16="http://schemas.microsoft.com/office/drawing/2014/main" id="{52A3766B-9A5A-43FC-A629-EDE34B77548E}"/>
              </a:ext>
            </a:extLst>
          </p:cNvPr>
          <p:cNvSpPr>
            <a:spLocks noGrp="1"/>
          </p:cNvSpPr>
          <p:nvPr>
            <p:ph idx="1"/>
          </p:nvPr>
        </p:nvSpPr>
        <p:spPr/>
        <p:txBody>
          <a:bodyPr/>
          <a:lstStyle/>
          <a:p>
            <a:r>
              <a:rPr lang="en-US" dirty="0"/>
              <a:t>What is a realistic target? </a:t>
            </a:r>
          </a:p>
        </p:txBody>
      </p:sp>
      <p:graphicFrame>
        <p:nvGraphicFramePr>
          <p:cNvPr id="4" name="Diagram 3">
            <a:extLst>
              <a:ext uri="{FF2B5EF4-FFF2-40B4-BE49-F238E27FC236}">
                <a16:creationId xmlns:a16="http://schemas.microsoft.com/office/drawing/2014/main" id="{150B934E-B1BB-457E-9B98-F38FD4F70A38}"/>
              </a:ext>
            </a:extLst>
          </p:cNvPr>
          <p:cNvGraphicFramePr/>
          <p:nvPr>
            <p:extLst>
              <p:ext uri="{D42A27DB-BD31-4B8C-83A1-F6EECF244321}">
                <p14:modId xmlns:p14="http://schemas.microsoft.com/office/powerpoint/2010/main" val="3557790764"/>
              </p:ext>
            </p:extLst>
          </p:nvPr>
        </p:nvGraphicFramePr>
        <p:xfrm>
          <a:off x="1738592" y="2107110"/>
          <a:ext cx="5628715" cy="2078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48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6EAA-04CE-4351-8CC3-B56561585295}"/>
              </a:ext>
            </a:extLst>
          </p:cNvPr>
          <p:cNvSpPr>
            <a:spLocks noGrp="1"/>
          </p:cNvSpPr>
          <p:nvPr>
            <p:ph type="title"/>
          </p:nvPr>
        </p:nvSpPr>
        <p:spPr/>
        <p:txBody>
          <a:bodyPr/>
          <a:lstStyle/>
          <a:p>
            <a:r>
              <a:rPr lang="en-US" dirty="0"/>
              <a:t>SMART Goals are Relevant</a:t>
            </a:r>
          </a:p>
        </p:txBody>
      </p:sp>
      <p:sp>
        <p:nvSpPr>
          <p:cNvPr id="3" name="Content Placeholder 2">
            <a:extLst>
              <a:ext uri="{FF2B5EF4-FFF2-40B4-BE49-F238E27FC236}">
                <a16:creationId xmlns:a16="http://schemas.microsoft.com/office/drawing/2014/main" id="{237EA571-C99F-4E92-8E8C-6E54E9E54663}"/>
              </a:ext>
            </a:extLst>
          </p:cNvPr>
          <p:cNvSpPr>
            <a:spLocks noGrp="1"/>
          </p:cNvSpPr>
          <p:nvPr>
            <p:ph idx="1"/>
          </p:nvPr>
        </p:nvSpPr>
        <p:spPr/>
        <p:txBody>
          <a:bodyPr/>
          <a:lstStyle/>
          <a:p>
            <a:r>
              <a:rPr lang="en-US" dirty="0"/>
              <a:t>How does this goal relate to the 5 level of service categories and stakeholder expectations? </a:t>
            </a:r>
          </a:p>
        </p:txBody>
      </p:sp>
      <p:graphicFrame>
        <p:nvGraphicFramePr>
          <p:cNvPr id="4" name="Diagram 3">
            <a:extLst>
              <a:ext uri="{FF2B5EF4-FFF2-40B4-BE49-F238E27FC236}">
                <a16:creationId xmlns:a16="http://schemas.microsoft.com/office/drawing/2014/main" id="{C83CF8D2-1A59-4C47-A1C9-81D8B60883AF}"/>
              </a:ext>
            </a:extLst>
          </p:cNvPr>
          <p:cNvGraphicFramePr/>
          <p:nvPr>
            <p:extLst>
              <p:ext uri="{D42A27DB-BD31-4B8C-83A1-F6EECF244321}">
                <p14:modId xmlns:p14="http://schemas.microsoft.com/office/powerpoint/2010/main" val="3900779214"/>
              </p:ext>
            </p:extLst>
          </p:nvPr>
        </p:nvGraphicFramePr>
        <p:xfrm>
          <a:off x="1504950" y="2114801"/>
          <a:ext cx="6096000" cy="2062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0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E099-382E-4ED1-A548-5FE8D95B272D}"/>
              </a:ext>
            </a:extLst>
          </p:cNvPr>
          <p:cNvSpPr>
            <a:spLocks noGrp="1"/>
          </p:cNvSpPr>
          <p:nvPr>
            <p:ph type="title"/>
          </p:nvPr>
        </p:nvSpPr>
        <p:spPr/>
        <p:txBody>
          <a:bodyPr/>
          <a:lstStyle/>
          <a:p>
            <a:r>
              <a:rPr lang="en-US" dirty="0"/>
              <a:t>SMART Goals are Time-Bound</a:t>
            </a:r>
          </a:p>
        </p:txBody>
      </p:sp>
      <p:sp>
        <p:nvSpPr>
          <p:cNvPr id="3" name="Content Placeholder 2">
            <a:extLst>
              <a:ext uri="{FF2B5EF4-FFF2-40B4-BE49-F238E27FC236}">
                <a16:creationId xmlns:a16="http://schemas.microsoft.com/office/drawing/2014/main" id="{EBC2D740-B3F3-4A28-B570-ACDE5D2537B0}"/>
              </a:ext>
            </a:extLst>
          </p:cNvPr>
          <p:cNvSpPr>
            <a:spLocks noGrp="1"/>
          </p:cNvSpPr>
          <p:nvPr>
            <p:ph idx="1"/>
          </p:nvPr>
        </p:nvSpPr>
        <p:spPr/>
        <p:txBody>
          <a:bodyPr/>
          <a:lstStyle/>
          <a:p>
            <a:r>
              <a:rPr lang="en-US" dirty="0"/>
              <a:t>When is the deadline to meet this goal? </a:t>
            </a:r>
          </a:p>
        </p:txBody>
      </p:sp>
      <p:graphicFrame>
        <p:nvGraphicFramePr>
          <p:cNvPr id="4" name="Diagram 3">
            <a:extLst>
              <a:ext uri="{FF2B5EF4-FFF2-40B4-BE49-F238E27FC236}">
                <a16:creationId xmlns:a16="http://schemas.microsoft.com/office/drawing/2014/main" id="{C9FA44FD-79EC-45A0-A015-7E777892BB36}"/>
              </a:ext>
            </a:extLst>
          </p:cNvPr>
          <p:cNvGraphicFramePr/>
          <p:nvPr>
            <p:extLst>
              <p:ext uri="{D42A27DB-BD31-4B8C-83A1-F6EECF244321}">
                <p14:modId xmlns:p14="http://schemas.microsoft.com/office/powerpoint/2010/main" val="681532191"/>
              </p:ext>
            </p:extLst>
          </p:nvPr>
        </p:nvGraphicFramePr>
        <p:xfrm>
          <a:off x="1504950" y="2030507"/>
          <a:ext cx="6096000" cy="2037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01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79401"/>
            <a:ext cx="8610600" cy="919669"/>
          </a:xfrm>
        </p:spPr>
        <p:txBody>
          <a:bodyPr/>
          <a:lstStyle/>
          <a:p>
            <a:r>
              <a:rPr lang="en-US" dirty="0"/>
              <a:t>Content Overview</a:t>
            </a:r>
          </a:p>
        </p:txBody>
      </p:sp>
      <p:sp>
        <p:nvSpPr>
          <p:cNvPr id="3" name="Content Placeholder 2"/>
          <p:cNvSpPr>
            <a:spLocks noGrp="1"/>
          </p:cNvSpPr>
          <p:nvPr>
            <p:ph idx="1"/>
          </p:nvPr>
        </p:nvSpPr>
        <p:spPr>
          <a:xfrm>
            <a:off x="247650" y="992880"/>
            <a:ext cx="8610600" cy="919669"/>
          </a:xfrm>
        </p:spPr>
        <p:txBody>
          <a:bodyPr>
            <a:normAutofit fontScale="70000" lnSpcReduction="20000"/>
          </a:bodyPr>
          <a:lstStyle/>
          <a:p>
            <a:r>
              <a:rPr lang="en-US" i="1" dirty="0"/>
              <a:t>This presentation is to accompany the NYSDEC Asset Management </a:t>
            </a:r>
            <a:r>
              <a:rPr lang="en-US" i="1"/>
              <a:t>Reference Manual. </a:t>
            </a:r>
            <a:r>
              <a:rPr lang="en-US" i="1" dirty="0"/>
              <a:t>This workshop gives the Asset Management Team the opportunity to learn about Level of Service, identify stakeholders and the expectations of those stakeholders, as well as create SMART goals as a group.</a:t>
            </a:r>
            <a:endParaRPr lang="en-US" dirty="0"/>
          </a:p>
          <a:p>
            <a:endParaRPr lang="en-US" dirty="0"/>
          </a:p>
        </p:txBody>
      </p:sp>
      <p:sp>
        <p:nvSpPr>
          <p:cNvPr id="8" name="Rectangle 7">
            <a:extLst>
              <a:ext uri="{FF2B5EF4-FFF2-40B4-BE49-F238E27FC236}">
                <a16:creationId xmlns:a16="http://schemas.microsoft.com/office/drawing/2014/main" id="{74BC7F42-FBFA-4CC9-9F04-D7EC81E968E3}"/>
              </a:ext>
            </a:extLst>
          </p:cNvPr>
          <p:cNvSpPr/>
          <p:nvPr/>
        </p:nvSpPr>
        <p:spPr>
          <a:xfrm>
            <a:off x="247650" y="2210225"/>
            <a:ext cx="8610600" cy="2462213"/>
          </a:xfrm>
          <a:prstGeom prst="rect">
            <a:avLst/>
          </a:prstGeom>
        </p:spPr>
        <p:txBody>
          <a:bodyPr wrap="square">
            <a:spAutoFit/>
          </a:bodyPr>
          <a:lstStyle/>
          <a:p>
            <a:pPr marL="285750" indent="-285750">
              <a:buFont typeface="Wingdings" panose="05000000000000000000" pitchFamily="2" charset="2"/>
              <a:buChar char="q"/>
            </a:pPr>
            <a:r>
              <a:rPr lang="en-US" sz="2200" dirty="0">
                <a:solidFill>
                  <a:srgbClr val="646569"/>
                </a:solidFill>
                <a:latin typeface="Arial" panose="020B0604020202020204" pitchFamily="34" charset="0"/>
                <a:cs typeface="Arial" panose="020B0604020202020204" pitchFamily="34" charset="0"/>
              </a:rPr>
              <a:t>What is Level of Service? </a:t>
            </a:r>
          </a:p>
          <a:p>
            <a:pPr marL="285750" indent="-285750">
              <a:buFont typeface="Wingdings" panose="05000000000000000000" pitchFamily="2" charset="2"/>
              <a:buChar char="q"/>
            </a:pPr>
            <a:r>
              <a:rPr lang="en-US" sz="2200" dirty="0">
                <a:solidFill>
                  <a:srgbClr val="646569"/>
                </a:solidFill>
                <a:latin typeface="Arial" panose="020B0604020202020204" pitchFamily="34" charset="0"/>
                <a:cs typeface="Arial" panose="020B0604020202020204" pitchFamily="34" charset="0"/>
              </a:rPr>
              <a:t>Levels of Service Profile</a:t>
            </a:r>
          </a:p>
          <a:p>
            <a:pPr marL="285750" indent="-285750">
              <a:buFont typeface="Wingdings" panose="05000000000000000000" pitchFamily="2" charset="2"/>
              <a:buChar char="q"/>
            </a:pPr>
            <a:r>
              <a:rPr lang="en-US" sz="2200" dirty="0">
                <a:solidFill>
                  <a:srgbClr val="646569"/>
                </a:solidFill>
                <a:latin typeface="Arial" panose="020B0604020202020204" pitchFamily="34" charset="0"/>
                <a:cs typeface="Arial" panose="020B0604020202020204" pitchFamily="34" charset="0"/>
              </a:rPr>
              <a:t>Service Categories</a:t>
            </a:r>
          </a:p>
          <a:p>
            <a:pPr marL="285750" indent="-285750">
              <a:buFont typeface="Wingdings" panose="05000000000000000000" pitchFamily="2" charset="2"/>
              <a:buChar char="q"/>
            </a:pPr>
            <a:r>
              <a:rPr lang="en-US" sz="2200" dirty="0">
                <a:solidFill>
                  <a:srgbClr val="646569"/>
                </a:solidFill>
                <a:latin typeface="Arial" panose="020B0604020202020204" pitchFamily="34" charset="0"/>
                <a:cs typeface="Arial" panose="020B0604020202020204" pitchFamily="34" charset="0"/>
              </a:rPr>
              <a:t>Stakeholders and Expectations</a:t>
            </a:r>
          </a:p>
          <a:p>
            <a:pPr marL="285750" indent="-285750">
              <a:buFont typeface="Wingdings" panose="05000000000000000000" pitchFamily="2" charset="2"/>
              <a:buChar char="q"/>
            </a:pPr>
            <a:r>
              <a:rPr lang="en-US" sz="2200" dirty="0">
                <a:solidFill>
                  <a:srgbClr val="646569"/>
                </a:solidFill>
                <a:latin typeface="Arial" panose="020B0604020202020204" pitchFamily="34" charset="0"/>
                <a:cs typeface="Arial" panose="020B0604020202020204" pitchFamily="34" charset="0"/>
              </a:rPr>
              <a:t>Creating SMART Goals</a:t>
            </a:r>
          </a:p>
          <a:p>
            <a:pPr marL="285750" indent="-285750">
              <a:buFont typeface="Wingdings" panose="05000000000000000000" pitchFamily="2" charset="2"/>
              <a:buChar char="q"/>
            </a:pPr>
            <a:r>
              <a:rPr lang="en-US" sz="2200" dirty="0">
                <a:solidFill>
                  <a:srgbClr val="646569"/>
                </a:solidFill>
                <a:latin typeface="Arial" panose="020B0604020202020204" pitchFamily="34" charset="0"/>
                <a:cs typeface="Arial" panose="020B0604020202020204" pitchFamily="34" charset="0"/>
              </a:rPr>
              <a:t>Reporting Progress</a:t>
            </a:r>
          </a:p>
          <a:p>
            <a:pPr marL="285750" indent="-285750">
              <a:buFont typeface="Wingdings" panose="05000000000000000000" pitchFamily="2" charset="2"/>
              <a:buChar char="q"/>
            </a:pPr>
            <a:r>
              <a:rPr lang="en-US" sz="2200" dirty="0">
                <a:solidFill>
                  <a:srgbClr val="646569"/>
                </a:solidFill>
                <a:latin typeface="Arial" panose="020B0604020202020204" pitchFamily="34" charset="0"/>
                <a:cs typeface="Arial" panose="020B0604020202020204" pitchFamily="34" charset="0"/>
              </a:rPr>
              <a:t>Setting Priorities</a:t>
            </a:r>
          </a:p>
        </p:txBody>
      </p:sp>
    </p:spTree>
    <p:extLst>
      <p:ext uri="{BB962C8B-B14F-4D97-AF65-F5344CB8AC3E}">
        <p14:creationId xmlns:p14="http://schemas.microsoft.com/office/powerpoint/2010/main" val="136605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C520-EDF6-4924-AC5D-2DE66F810688}"/>
              </a:ext>
            </a:extLst>
          </p:cNvPr>
          <p:cNvSpPr>
            <a:spLocks noGrp="1"/>
          </p:cNvSpPr>
          <p:nvPr>
            <p:ph type="title"/>
          </p:nvPr>
        </p:nvSpPr>
        <p:spPr>
          <a:xfrm>
            <a:off x="247650" y="387769"/>
            <a:ext cx="8610600" cy="919669"/>
          </a:xfrm>
        </p:spPr>
        <p:txBody>
          <a:bodyPr/>
          <a:lstStyle/>
          <a:p>
            <a:r>
              <a:rPr lang="en-US" dirty="0"/>
              <a:t>Report Progress</a:t>
            </a:r>
          </a:p>
        </p:txBody>
      </p:sp>
      <p:sp>
        <p:nvSpPr>
          <p:cNvPr id="3" name="Content Placeholder 2">
            <a:extLst>
              <a:ext uri="{FF2B5EF4-FFF2-40B4-BE49-F238E27FC236}">
                <a16:creationId xmlns:a16="http://schemas.microsoft.com/office/drawing/2014/main" id="{AADE4B63-1369-4561-9442-90898D04913B}"/>
              </a:ext>
            </a:extLst>
          </p:cNvPr>
          <p:cNvSpPr>
            <a:spLocks noGrp="1"/>
          </p:cNvSpPr>
          <p:nvPr>
            <p:ph idx="1"/>
          </p:nvPr>
        </p:nvSpPr>
        <p:spPr/>
        <p:txBody>
          <a:bodyPr/>
          <a:lstStyle/>
          <a:p>
            <a:pPr marL="457200" lvl="0" indent="-457200">
              <a:buFont typeface="+mj-lt"/>
              <a:buAutoNum type="arabicPeriod"/>
            </a:pPr>
            <a:r>
              <a:rPr lang="en-US" dirty="0"/>
              <a:t>What information needs to be tracked? </a:t>
            </a:r>
          </a:p>
          <a:p>
            <a:pPr marL="457200" lvl="0" indent="-457200">
              <a:buFont typeface="+mj-lt"/>
              <a:buAutoNum type="arabicPeriod"/>
            </a:pPr>
            <a:r>
              <a:rPr lang="en-US" dirty="0"/>
              <a:t>Where will this information be stored? How will it be accessed?</a:t>
            </a:r>
          </a:p>
          <a:p>
            <a:pPr marL="457200" lvl="0" indent="-457200">
              <a:buFont typeface="+mj-lt"/>
              <a:buAutoNum type="arabicPeriod"/>
            </a:pPr>
            <a:r>
              <a:rPr lang="en-US" dirty="0"/>
              <a:t>Who is responsible for gathering this information?</a:t>
            </a:r>
          </a:p>
          <a:p>
            <a:pPr marL="457200" lvl="0" indent="-457200">
              <a:buFont typeface="+mj-lt"/>
              <a:buAutoNum type="arabicPeriod"/>
            </a:pPr>
            <a:r>
              <a:rPr lang="en-US" dirty="0"/>
              <a:t>Who will be tracking goal performance? </a:t>
            </a:r>
          </a:p>
          <a:p>
            <a:pPr marL="457200" lvl="0" indent="-457200">
              <a:buFont typeface="+mj-lt"/>
              <a:buAutoNum type="arabicPeriod"/>
            </a:pPr>
            <a:r>
              <a:rPr lang="en-US" dirty="0"/>
              <a:t>Who will be reporting out goal performance? How often will progress be reported?</a:t>
            </a:r>
          </a:p>
          <a:p>
            <a:endParaRPr lang="en-US" dirty="0"/>
          </a:p>
        </p:txBody>
      </p:sp>
    </p:spTree>
    <p:extLst>
      <p:ext uri="{BB962C8B-B14F-4D97-AF65-F5344CB8AC3E}">
        <p14:creationId xmlns:p14="http://schemas.microsoft.com/office/powerpoint/2010/main" val="157720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FB81-A040-44E0-95DB-CFA9074C5A0B}"/>
              </a:ext>
            </a:extLst>
          </p:cNvPr>
          <p:cNvSpPr>
            <a:spLocks noGrp="1"/>
          </p:cNvSpPr>
          <p:nvPr>
            <p:ph type="title"/>
          </p:nvPr>
        </p:nvSpPr>
        <p:spPr/>
        <p:txBody>
          <a:bodyPr/>
          <a:lstStyle/>
          <a:p>
            <a:r>
              <a:rPr lang="en-US" dirty="0"/>
              <a:t>Setting Priorities</a:t>
            </a:r>
          </a:p>
        </p:txBody>
      </p:sp>
      <p:sp>
        <p:nvSpPr>
          <p:cNvPr id="3" name="Content Placeholder 2">
            <a:extLst>
              <a:ext uri="{FF2B5EF4-FFF2-40B4-BE49-F238E27FC236}">
                <a16:creationId xmlns:a16="http://schemas.microsoft.com/office/drawing/2014/main" id="{198FE1D1-9EEF-4413-B593-E0C1CD3A3192}"/>
              </a:ext>
            </a:extLst>
          </p:cNvPr>
          <p:cNvSpPr>
            <a:spLocks noGrp="1"/>
          </p:cNvSpPr>
          <p:nvPr>
            <p:ph idx="1"/>
          </p:nvPr>
        </p:nvSpPr>
        <p:spPr>
          <a:xfrm>
            <a:off x="247650" y="1428460"/>
            <a:ext cx="6334685" cy="3435639"/>
          </a:xfrm>
        </p:spPr>
        <p:txBody>
          <a:bodyPr>
            <a:normAutofit fontScale="92500" lnSpcReduction="10000"/>
          </a:bodyPr>
          <a:lstStyle/>
          <a:p>
            <a:r>
              <a:rPr lang="en-US" dirty="0"/>
              <a:t>Assign weightings to each of the service categories that reflect the municipality’s priorities. These weightings will affect the way risk is assessed for each asset in the inventory.</a:t>
            </a:r>
          </a:p>
          <a:p>
            <a:endParaRPr lang="en-US" dirty="0"/>
          </a:p>
          <a:p>
            <a:r>
              <a:rPr lang="en-US" dirty="0"/>
              <a:t>Weightings should reflect the areas of focus in the municipality (i.e., stakeholder expectations). This will help the Asset Management Team and ultimately, the municipality when planning capital improvement projects. </a:t>
            </a:r>
          </a:p>
        </p:txBody>
      </p:sp>
      <p:pic>
        <p:nvPicPr>
          <p:cNvPr id="5" name="Graphic 4" descr="Upward trend">
            <a:extLst>
              <a:ext uri="{FF2B5EF4-FFF2-40B4-BE49-F238E27FC236}">
                <a16:creationId xmlns:a16="http://schemas.microsoft.com/office/drawing/2014/main" id="{256B48E6-916F-48F0-AC8E-B73791C366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99119" y="1255909"/>
            <a:ext cx="2459131" cy="2459131"/>
          </a:xfrm>
          <a:prstGeom prst="rect">
            <a:avLst/>
          </a:prstGeom>
        </p:spPr>
      </p:pic>
    </p:spTree>
    <p:extLst>
      <p:ext uri="{BB962C8B-B14F-4D97-AF65-F5344CB8AC3E}">
        <p14:creationId xmlns:p14="http://schemas.microsoft.com/office/powerpoint/2010/main" val="480546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A4EC-659A-4057-8E7E-D051A673233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766E932-BAE4-4DF8-9F2C-26257042F95A}"/>
              </a:ext>
            </a:extLst>
          </p:cNvPr>
          <p:cNvSpPr>
            <a:spLocks noGrp="1"/>
          </p:cNvSpPr>
          <p:nvPr>
            <p:ph idx="1"/>
          </p:nvPr>
        </p:nvSpPr>
        <p:spPr>
          <a:xfrm>
            <a:off x="247650" y="1428461"/>
            <a:ext cx="8610600" cy="1207163"/>
          </a:xfrm>
        </p:spPr>
        <p:txBody>
          <a:bodyPr>
            <a:normAutofit fontScale="77500" lnSpcReduction="20000"/>
          </a:bodyPr>
          <a:lstStyle/>
          <a:p>
            <a:pPr algn="just"/>
            <a:r>
              <a:rPr lang="en-US" dirty="0"/>
              <a:t>The SMART goals and priorities are also used during the risk assessment of the inventoried assets. Assets that affect the POTWs ability to meet its goals with have a higher risk and will drive improvement projects. This can help the municipality make informed financial decisions to better serve its stakeholders.</a:t>
            </a:r>
          </a:p>
        </p:txBody>
      </p:sp>
      <p:pic>
        <p:nvPicPr>
          <p:cNvPr id="11" name="Graphic 10" descr="Meeting">
            <a:extLst>
              <a:ext uri="{FF2B5EF4-FFF2-40B4-BE49-F238E27FC236}">
                <a16:creationId xmlns:a16="http://schemas.microsoft.com/office/drawing/2014/main" id="{1C42C2A0-9D10-4C3F-AFE2-DEA6D0BB45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946" y="2635624"/>
            <a:ext cx="1580030" cy="1580030"/>
          </a:xfrm>
          <a:prstGeom prst="rect">
            <a:avLst/>
          </a:prstGeom>
        </p:spPr>
      </p:pic>
      <p:pic>
        <p:nvPicPr>
          <p:cNvPr id="13" name="Graphic 12" descr="Money">
            <a:extLst>
              <a:ext uri="{FF2B5EF4-FFF2-40B4-BE49-F238E27FC236}">
                <a16:creationId xmlns:a16="http://schemas.microsoft.com/office/drawing/2014/main" id="{3E75E628-91DC-41ED-BB3F-19A816B4C9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37823" y="2635625"/>
            <a:ext cx="1580029" cy="1580029"/>
          </a:xfrm>
          <a:prstGeom prst="rect">
            <a:avLst/>
          </a:prstGeom>
        </p:spPr>
      </p:pic>
      <p:pic>
        <p:nvPicPr>
          <p:cNvPr id="15" name="Graphic 14" descr="Checklist">
            <a:extLst>
              <a:ext uri="{FF2B5EF4-FFF2-40B4-BE49-F238E27FC236}">
                <a16:creationId xmlns:a16="http://schemas.microsoft.com/office/drawing/2014/main" id="{89D14B5E-DB54-4378-A2D1-6523BDEF23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61385" y="2765278"/>
            <a:ext cx="1580029" cy="1580029"/>
          </a:xfrm>
          <a:prstGeom prst="rect">
            <a:avLst/>
          </a:prstGeom>
        </p:spPr>
      </p:pic>
    </p:spTree>
    <p:extLst>
      <p:ext uri="{BB962C8B-B14F-4D97-AF65-F5344CB8AC3E}">
        <p14:creationId xmlns:p14="http://schemas.microsoft.com/office/powerpoint/2010/main" val="168522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DFC5-C42F-477B-8738-B1CC67F8EF64}"/>
              </a:ext>
            </a:extLst>
          </p:cNvPr>
          <p:cNvSpPr>
            <a:spLocks noGrp="1"/>
          </p:cNvSpPr>
          <p:nvPr>
            <p:ph type="title"/>
          </p:nvPr>
        </p:nvSpPr>
        <p:spPr>
          <a:xfrm>
            <a:off x="247650" y="279401"/>
            <a:ext cx="8610600" cy="919669"/>
          </a:xfrm>
        </p:spPr>
        <p:txBody>
          <a:bodyPr/>
          <a:lstStyle/>
          <a:p>
            <a:r>
              <a:rPr lang="en-US"/>
              <a:t>Next Steps </a:t>
            </a:r>
          </a:p>
        </p:txBody>
      </p:sp>
      <p:sp>
        <p:nvSpPr>
          <p:cNvPr id="3" name="Content Placeholder 2">
            <a:extLst>
              <a:ext uri="{FF2B5EF4-FFF2-40B4-BE49-F238E27FC236}">
                <a16:creationId xmlns:a16="http://schemas.microsoft.com/office/drawing/2014/main" id="{B10B48F7-A667-43E0-A7FF-8C6DC9D04C14}"/>
              </a:ext>
            </a:extLst>
          </p:cNvPr>
          <p:cNvSpPr>
            <a:spLocks noGrp="1"/>
          </p:cNvSpPr>
          <p:nvPr>
            <p:ph idx="1"/>
          </p:nvPr>
        </p:nvSpPr>
        <p:spPr>
          <a:xfrm>
            <a:off x="247650" y="1199070"/>
            <a:ext cx="8610600" cy="3665029"/>
          </a:xfrm>
        </p:spPr>
        <p:txBody>
          <a:bodyPr>
            <a:normAutofit/>
          </a:bodyPr>
          <a:lstStyle/>
          <a:p>
            <a:r>
              <a:rPr lang="en-US" dirty="0"/>
              <a:t>As a team, complete the Level of Service Profile using the Level of Service Toolbox item and the knowledge gained in this workshop. </a:t>
            </a:r>
          </a:p>
          <a:p>
            <a:endParaRPr lang="en-US" dirty="0"/>
          </a:p>
          <a:p>
            <a:endParaRPr lang="en-US" dirty="0"/>
          </a:p>
        </p:txBody>
      </p:sp>
      <p:grpSp>
        <p:nvGrpSpPr>
          <p:cNvPr id="8" name="Group 7">
            <a:extLst>
              <a:ext uri="{FF2B5EF4-FFF2-40B4-BE49-F238E27FC236}">
                <a16:creationId xmlns:a16="http://schemas.microsoft.com/office/drawing/2014/main" id="{65EBC321-FE4B-43D9-A661-0C0B1A4B8981}"/>
              </a:ext>
            </a:extLst>
          </p:cNvPr>
          <p:cNvGrpSpPr/>
          <p:nvPr/>
        </p:nvGrpSpPr>
        <p:grpSpPr>
          <a:xfrm>
            <a:off x="2382754" y="2327116"/>
            <a:ext cx="4340391" cy="1775786"/>
            <a:chOff x="907886" y="1805614"/>
            <a:chExt cx="6823855" cy="2689154"/>
          </a:xfrm>
        </p:grpSpPr>
        <p:pic>
          <p:nvPicPr>
            <p:cNvPr id="5" name="Picture 4">
              <a:extLst>
                <a:ext uri="{FF2B5EF4-FFF2-40B4-BE49-F238E27FC236}">
                  <a16:creationId xmlns:a16="http://schemas.microsoft.com/office/drawing/2014/main" id="{A821870D-61DE-4D2E-AF3F-BFF6AFC1DC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161" y="2894307"/>
              <a:ext cx="3556580" cy="160046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35C4B7F0-81E0-4C25-84EA-BD518AB0F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8293" y="1805614"/>
              <a:ext cx="2484969" cy="1532271"/>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E174276C-4F3D-4770-A438-465321387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886" y="1874731"/>
              <a:ext cx="3425338" cy="2620037"/>
            </a:xfrm>
            <a:prstGeom prst="rect">
              <a:avLst/>
            </a:prstGeom>
          </p:spPr>
        </p:pic>
      </p:grpSp>
      <p:sp>
        <p:nvSpPr>
          <p:cNvPr id="11" name="Rectangle 10">
            <a:extLst>
              <a:ext uri="{FF2B5EF4-FFF2-40B4-BE49-F238E27FC236}">
                <a16:creationId xmlns:a16="http://schemas.microsoft.com/office/drawing/2014/main" id="{25AFC1CD-3CB7-4B89-975D-BF082BD43727}"/>
              </a:ext>
            </a:extLst>
          </p:cNvPr>
          <p:cNvSpPr/>
          <p:nvPr/>
        </p:nvSpPr>
        <p:spPr>
          <a:xfrm>
            <a:off x="247650" y="4401909"/>
            <a:ext cx="7086599" cy="715581"/>
          </a:xfrm>
          <a:prstGeom prst="rect">
            <a:avLst/>
          </a:prstGeom>
        </p:spPr>
        <p:txBody>
          <a:bodyPr wrap="square">
            <a:spAutoFit/>
          </a:bodyPr>
          <a:lstStyle/>
          <a:p>
            <a:r>
              <a:rPr lang="en-US" dirty="0">
                <a:latin typeface="Arial" panose="020B0604020202020204" pitchFamily="34" charset="0"/>
                <a:cs typeface="Arial" panose="020B0604020202020204" pitchFamily="34" charset="0"/>
              </a:rPr>
              <a:t>NYSDEC Level of Service Workshop adapted from Hazen’s </a:t>
            </a:r>
            <a:r>
              <a:rPr lang="en-US" i="1" dirty="0">
                <a:latin typeface="Arial" panose="020B0604020202020204" pitchFamily="34" charset="0"/>
                <a:cs typeface="Arial" panose="020B0604020202020204" pitchFamily="34" charset="0"/>
              </a:rPr>
              <a:t>NYSEFC &amp; NYSDEC Municipal Sewage System Asset Management Pilot Program Levels of Service Workshop</a:t>
            </a:r>
            <a:r>
              <a:rPr lang="en-US" dirty="0">
                <a:latin typeface="Arial" panose="020B0604020202020204" pitchFamily="34" charset="0"/>
                <a:cs typeface="Arial" panose="020B0604020202020204" pitchFamily="34" charset="0"/>
              </a:rPr>
              <a:t>, September 2017.</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47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Level of Service?</a:t>
            </a:r>
          </a:p>
        </p:txBody>
      </p:sp>
    </p:spTree>
    <p:extLst>
      <p:ext uri="{BB962C8B-B14F-4D97-AF65-F5344CB8AC3E}">
        <p14:creationId xmlns:p14="http://schemas.microsoft.com/office/powerpoint/2010/main" val="176246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Circular 14">
            <a:extLst>
              <a:ext uri="{FF2B5EF4-FFF2-40B4-BE49-F238E27FC236}">
                <a16:creationId xmlns:a16="http://schemas.microsoft.com/office/drawing/2014/main" id="{4A96B994-2D3A-42AA-AF7C-6589545139F4}"/>
              </a:ext>
            </a:extLst>
          </p:cNvPr>
          <p:cNvSpPr/>
          <p:nvPr/>
        </p:nvSpPr>
        <p:spPr>
          <a:xfrm rot="11016913" flipH="1">
            <a:off x="1678328" y="1771106"/>
            <a:ext cx="2643875" cy="2643875"/>
          </a:xfrm>
          <a:prstGeom prst="circularArrow">
            <a:avLst>
              <a:gd name="adj1" fmla="val 7868"/>
              <a:gd name="adj2" fmla="val 809851"/>
              <a:gd name="adj3" fmla="val 19426978"/>
              <a:gd name="adj4" fmla="val 11723282"/>
              <a:gd name="adj5" fmla="val 7719"/>
            </a:avLst>
          </a:prstGeom>
          <a:solidFill>
            <a:schemeClr val="accent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 name="Title 3"/>
          <p:cNvSpPr>
            <a:spLocks noGrp="1"/>
          </p:cNvSpPr>
          <p:nvPr>
            <p:ph type="title"/>
          </p:nvPr>
        </p:nvSpPr>
        <p:spPr>
          <a:xfrm>
            <a:off x="247650" y="292100"/>
            <a:ext cx="8610600" cy="919669"/>
          </a:xfrm>
        </p:spPr>
        <p:txBody>
          <a:bodyPr/>
          <a:lstStyle/>
          <a:p>
            <a:r>
              <a:rPr lang="en-US" dirty="0"/>
              <a:t>What is Level of Service?</a:t>
            </a:r>
          </a:p>
        </p:txBody>
      </p:sp>
      <p:grpSp>
        <p:nvGrpSpPr>
          <p:cNvPr id="26" name="Group 25">
            <a:extLst>
              <a:ext uri="{FF2B5EF4-FFF2-40B4-BE49-F238E27FC236}">
                <a16:creationId xmlns:a16="http://schemas.microsoft.com/office/drawing/2014/main" id="{6EF0E823-5B8C-4AF4-9466-3A48F3224508}"/>
              </a:ext>
            </a:extLst>
          </p:cNvPr>
          <p:cNvGrpSpPr/>
          <p:nvPr/>
        </p:nvGrpSpPr>
        <p:grpSpPr>
          <a:xfrm>
            <a:off x="378373" y="1039888"/>
            <a:ext cx="8049110" cy="2643875"/>
            <a:chOff x="314125" y="1026138"/>
            <a:chExt cx="8049110" cy="2643875"/>
          </a:xfrm>
        </p:grpSpPr>
        <p:sp>
          <p:nvSpPr>
            <p:cNvPr id="29" name="Freeform: Shape 28">
              <a:extLst>
                <a:ext uri="{FF2B5EF4-FFF2-40B4-BE49-F238E27FC236}">
                  <a16:creationId xmlns:a16="http://schemas.microsoft.com/office/drawing/2014/main" id="{1005CF30-0233-403F-9044-2A23320FC81C}"/>
                </a:ext>
              </a:extLst>
            </p:cNvPr>
            <p:cNvSpPr/>
            <p:nvPr/>
          </p:nvSpPr>
          <p:spPr>
            <a:xfrm>
              <a:off x="314125" y="2035184"/>
              <a:ext cx="2470509" cy="1527992"/>
            </a:xfrm>
            <a:custGeom>
              <a:avLst/>
              <a:gdLst>
                <a:gd name="connsiteX0" fmla="*/ 0 w 1808231"/>
                <a:gd name="connsiteY0" fmla="*/ 71907 h 719074"/>
                <a:gd name="connsiteX1" fmla="*/ 71907 w 1808231"/>
                <a:gd name="connsiteY1" fmla="*/ 0 h 719074"/>
                <a:gd name="connsiteX2" fmla="*/ 1736324 w 1808231"/>
                <a:gd name="connsiteY2" fmla="*/ 0 h 719074"/>
                <a:gd name="connsiteX3" fmla="*/ 1808231 w 1808231"/>
                <a:gd name="connsiteY3" fmla="*/ 71907 h 719074"/>
                <a:gd name="connsiteX4" fmla="*/ 1808231 w 1808231"/>
                <a:gd name="connsiteY4" fmla="*/ 647167 h 719074"/>
                <a:gd name="connsiteX5" fmla="*/ 1736324 w 1808231"/>
                <a:gd name="connsiteY5" fmla="*/ 719074 h 719074"/>
                <a:gd name="connsiteX6" fmla="*/ 71907 w 1808231"/>
                <a:gd name="connsiteY6" fmla="*/ 719074 h 719074"/>
                <a:gd name="connsiteX7" fmla="*/ 0 w 1808231"/>
                <a:gd name="connsiteY7" fmla="*/ 647167 h 719074"/>
                <a:gd name="connsiteX8" fmla="*/ 0 w 1808231"/>
                <a:gd name="connsiteY8" fmla="*/ 71907 h 7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231" h="719074">
                  <a:moveTo>
                    <a:pt x="0" y="71907"/>
                  </a:moveTo>
                  <a:cubicBezTo>
                    <a:pt x="0" y="32194"/>
                    <a:pt x="32194" y="0"/>
                    <a:pt x="71907" y="0"/>
                  </a:cubicBezTo>
                  <a:lnTo>
                    <a:pt x="1736324" y="0"/>
                  </a:lnTo>
                  <a:cubicBezTo>
                    <a:pt x="1776037" y="0"/>
                    <a:pt x="1808231" y="32194"/>
                    <a:pt x="1808231" y="71907"/>
                  </a:cubicBezTo>
                  <a:lnTo>
                    <a:pt x="1808231" y="647167"/>
                  </a:lnTo>
                  <a:cubicBezTo>
                    <a:pt x="1808231" y="686880"/>
                    <a:pt x="1776037" y="719074"/>
                    <a:pt x="1736324" y="719074"/>
                  </a:cubicBezTo>
                  <a:lnTo>
                    <a:pt x="71907" y="719074"/>
                  </a:lnTo>
                  <a:cubicBezTo>
                    <a:pt x="32194" y="719074"/>
                    <a:pt x="0" y="686880"/>
                    <a:pt x="0" y="647167"/>
                  </a:cubicBezTo>
                  <a:lnTo>
                    <a:pt x="0" y="719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6" tIns="37571" rIns="45826" bIns="37571" numCol="1" spcCol="1270" anchor="ctr" anchorCtr="0">
              <a:noAutofit/>
            </a:bodyPr>
            <a:lstStyle/>
            <a:p>
              <a:pPr marL="0" lvl="0" indent="0" algn="ctr" defTabSz="57785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POTW provides a service by treating wastewater</a:t>
              </a:r>
            </a:p>
          </p:txBody>
        </p:sp>
        <p:sp>
          <p:nvSpPr>
            <p:cNvPr id="31" name="Arrow: Circular 30">
              <a:extLst>
                <a:ext uri="{FF2B5EF4-FFF2-40B4-BE49-F238E27FC236}">
                  <a16:creationId xmlns:a16="http://schemas.microsoft.com/office/drawing/2014/main" id="{9F3F8932-B5BB-4293-AE5E-138702CA3277}"/>
                </a:ext>
              </a:extLst>
            </p:cNvPr>
            <p:cNvSpPr/>
            <p:nvPr/>
          </p:nvSpPr>
          <p:spPr>
            <a:xfrm>
              <a:off x="4619981" y="1026138"/>
              <a:ext cx="2643875" cy="2643875"/>
            </a:xfrm>
            <a:prstGeom prst="circularArrow">
              <a:avLst>
                <a:gd name="adj1" fmla="val 7868"/>
                <a:gd name="adj2" fmla="val 809851"/>
                <a:gd name="adj3" fmla="val 19426978"/>
                <a:gd name="adj4" fmla="val 11723282"/>
                <a:gd name="adj5" fmla="val 7719"/>
              </a:avLst>
            </a:prstGeom>
            <a:solidFill>
              <a:schemeClr val="accent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8B01D76B-FEAF-48F2-9EFF-0F624262CFBE}"/>
                </a:ext>
              </a:extLst>
            </p:cNvPr>
            <p:cNvSpPr/>
            <p:nvPr/>
          </p:nvSpPr>
          <p:spPr>
            <a:xfrm>
              <a:off x="3140916" y="2035185"/>
              <a:ext cx="2470509" cy="1527992"/>
            </a:xfrm>
            <a:custGeom>
              <a:avLst/>
              <a:gdLst>
                <a:gd name="connsiteX0" fmla="*/ 0 w 1808231"/>
                <a:gd name="connsiteY0" fmla="*/ 71907 h 719074"/>
                <a:gd name="connsiteX1" fmla="*/ 71907 w 1808231"/>
                <a:gd name="connsiteY1" fmla="*/ 0 h 719074"/>
                <a:gd name="connsiteX2" fmla="*/ 1736324 w 1808231"/>
                <a:gd name="connsiteY2" fmla="*/ 0 h 719074"/>
                <a:gd name="connsiteX3" fmla="*/ 1808231 w 1808231"/>
                <a:gd name="connsiteY3" fmla="*/ 71907 h 719074"/>
                <a:gd name="connsiteX4" fmla="*/ 1808231 w 1808231"/>
                <a:gd name="connsiteY4" fmla="*/ 647167 h 719074"/>
                <a:gd name="connsiteX5" fmla="*/ 1736324 w 1808231"/>
                <a:gd name="connsiteY5" fmla="*/ 719074 h 719074"/>
                <a:gd name="connsiteX6" fmla="*/ 71907 w 1808231"/>
                <a:gd name="connsiteY6" fmla="*/ 719074 h 719074"/>
                <a:gd name="connsiteX7" fmla="*/ 0 w 1808231"/>
                <a:gd name="connsiteY7" fmla="*/ 647167 h 719074"/>
                <a:gd name="connsiteX8" fmla="*/ 0 w 1808231"/>
                <a:gd name="connsiteY8" fmla="*/ 71907 h 7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231" h="719074">
                  <a:moveTo>
                    <a:pt x="0" y="71907"/>
                  </a:moveTo>
                  <a:cubicBezTo>
                    <a:pt x="0" y="32194"/>
                    <a:pt x="32194" y="0"/>
                    <a:pt x="71907" y="0"/>
                  </a:cubicBezTo>
                  <a:lnTo>
                    <a:pt x="1736324" y="0"/>
                  </a:lnTo>
                  <a:cubicBezTo>
                    <a:pt x="1776037" y="0"/>
                    <a:pt x="1808231" y="32194"/>
                    <a:pt x="1808231" y="71907"/>
                  </a:cubicBezTo>
                  <a:lnTo>
                    <a:pt x="1808231" y="647167"/>
                  </a:lnTo>
                  <a:cubicBezTo>
                    <a:pt x="1808231" y="686880"/>
                    <a:pt x="1776037" y="719074"/>
                    <a:pt x="1736324" y="719074"/>
                  </a:cubicBezTo>
                  <a:lnTo>
                    <a:pt x="71907" y="719074"/>
                  </a:lnTo>
                  <a:cubicBezTo>
                    <a:pt x="32194" y="719074"/>
                    <a:pt x="0" y="686880"/>
                    <a:pt x="0" y="647167"/>
                  </a:cubicBezTo>
                  <a:lnTo>
                    <a:pt x="0" y="719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6" tIns="37571" rIns="45826" bIns="37571" numCol="1" spcCol="1270" anchor="ctr" anchorCtr="0">
              <a:noAutofit/>
            </a:bodyPr>
            <a:lstStyle/>
            <a:p>
              <a:pPr marL="0" lvl="0" indent="0" algn="ctr" defTabSz="57785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Stakeholders who benefit from that service </a:t>
              </a:r>
              <a:r>
                <a:rPr lang="en-US" sz="2000" kern="1200">
                  <a:latin typeface="Arial" panose="020B0604020202020204" pitchFamily="34" charset="0"/>
                  <a:cs typeface="Arial" panose="020B0604020202020204" pitchFamily="34" charset="0"/>
                </a:rPr>
                <a:t>have expectations</a:t>
              </a:r>
              <a:endParaRPr lang="en-US" sz="2000" kern="1200" dirty="0">
                <a:latin typeface="Arial" panose="020B0604020202020204" pitchFamily="34" charset="0"/>
                <a:cs typeface="Arial" panose="020B0604020202020204" pitchFamily="34" charset="0"/>
              </a:endParaRPr>
            </a:p>
          </p:txBody>
        </p:sp>
        <p:sp>
          <p:nvSpPr>
            <p:cNvPr id="34" name="Freeform: Shape 33">
              <a:extLst>
                <a:ext uri="{FF2B5EF4-FFF2-40B4-BE49-F238E27FC236}">
                  <a16:creationId xmlns:a16="http://schemas.microsoft.com/office/drawing/2014/main" id="{28A72332-FB3E-426A-8CA3-DDA553A3C5DC}"/>
                </a:ext>
              </a:extLst>
            </p:cNvPr>
            <p:cNvSpPr/>
            <p:nvPr/>
          </p:nvSpPr>
          <p:spPr>
            <a:xfrm>
              <a:off x="5892726" y="2035185"/>
              <a:ext cx="2470509" cy="1527992"/>
            </a:xfrm>
            <a:custGeom>
              <a:avLst/>
              <a:gdLst>
                <a:gd name="connsiteX0" fmla="*/ 0 w 1808231"/>
                <a:gd name="connsiteY0" fmla="*/ 71907 h 719074"/>
                <a:gd name="connsiteX1" fmla="*/ 71907 w 1808231"/>
                <a:gd name="connsiteY1" fmla="*/ 0 h 719074"/>
                <a:gd name="connsiteX2" fmla="*/ 1736324 w 1808231"/>
                <a:gd name="connsiteY2" fmla="*/ 0 h 719074"/>
                <a:gd name="connsiteX3" fmla="*/ 1808231 w 1808231"/>
                <a:gd name="connsiteY3" fmla="*/ 71907 h 719074"/>
                <a:gd name="connsiteX4" fmla="*/ 1808231 w 1808231"/>
                <a:gd name="connsiteY4" fmla="*/ 647167 h 719074"/>
                <a:gd name="connsiteX5" fmla="*/ 1736324 w 1808231"/>
                <a:gd name="connsiteY5" fmla="*/ 719074 h 719074"/>
                <a:gd name="connsiteX6" fmla="*/ 71907 w 1808231"/>
                <a:gd name="connsiteY6" fmla="*/ 719074 h 719074"/>
                <a:gd name="connsiteX7" fmla="*/ 0 w 1808231"/>
                <a:gd name="connsiteY7" fmla="*/ 647167 h 719074"/>
                <a:gd name="connsiteX8" fmla="*/ 0 w 1808231"/>
                <a:gd name="connsiteY8" fmla="*/ 71907 h 7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231" h="719074">
                  <a:moveTo>
                    <a:pt x="0" y="71907"/>
                  </a:moveTo>
                  <a:cubicBezTo>
                    <a:pt x="0" y="32194"/>
                    <a:pt x="32194" y="0"/>
                    <a:pt x="71907" y="0"/>
                  </a:cubicBezTo>
                  <a:lnTo>
                    <a:pt x="1736324" y="0"/>
                  </a:lnTo>
                  <a:cubicBezTo>
                    <a:pt x="1776037" y="0"/>
                    <a:pt x="1808231" y="32194"/>
                    <a:pt x="1808231" y="71907"/>
                  </a:cubicBezTo>
                  <a:lnTo>
                    <a:pt x="1808231" y="647167"/>
                  </a:lnTo>
                  <a:cubicBezTo>
                    <a:pt x="1808231" y="686880"/>
                    <a:pt x="1776037" y="719074"/>
                    <a:pt x="1736324" y="719074"/>
                  </a:cubicBezTo>
                  <a:lnTo>
                    <a:pt x="71907" y="719074"/>
                  </a:lnTo>
                  <a:cubicBezTo>
                    <a:pt x="32194" y="719074"/>
                    <a:pt x="0" y="686880"/>
                    <a:pt x="0" y="647167"/>
                  </a:cubicBezTo>
                  <a:lnTo>
                    <a:pt x="0" y="719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6" tIns="37571" rIns="45826" bIns="37571" numCol="1" spcCol="1270" anchor="ctr" anchorCtr="0">
              <a:noAutofit/>
            </a:bodyPr>
            <a:lstStyle/>
            <a:p>
              <a:pPr marL="0" lvl="0" indent="0" algn="ctr" defTabSz="57785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The POTW commits to meeting those expectations</a:t>
              </a:r>
            </a:p>
          </p:txBody>
        </p:sp>
      </p:grpSp>
      <p:pic>
        <p:nvPicPr>
          <p:cNvPr id="3" name="Graphic 2" descr="Water">
            <a:extLst>
              <a:ext uri="{FF2B5EF4-FFF2-40B4-BE49-F238E27FC236}">
                <a16:creationId xmlns:a16="http://schemas.microsoft.com/office/drawing/2014/main" id="{EF8909A3-E667-4ACD-9E2A-F82C76A78E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26971" y="3021079"/>
            <a:ext cx="914400" cy="914400"/>
          </a:xfrm>
          <a:prstGeom prst="rect">
            <a:avLst/>
          </a:prstGeom>
        </p:spPr>
      </p:pic>
      <p:pic>
        <p:nvPicPr>
          <p:cNvPr id="6" name="Graphic 5" descr="Thought bubble">
            <a:extLst>
              <a:ext uri="{FF2B5EF4-FFF2-40B4-BE49-F238E27FC236}">
                <a16:creationId xmlns:a16="http://schemas.microsoft.com/office/drawing/2014/main" id="{5AC818A6-59EB-4C80-B95E-32D3B9734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64958" y="1447425"/>
            <a:ext cx="914400" cy="914400"/>
          </a:xfrm>
          <a:prstGeom prst="rect">
            <a:avLst/>
          </a:prstGeom>
        </p:spPr>
      </p:pic>
      <p:pic>
        <p:nvPicPr>
          <p:cNvPr id="8" name="Graphic 7" descr="Box">
            <a:extLst>
              <a:ext uri="{FF2B5EF4-FFF2-40B4-BE49-F238E27FC236}">
                <a16:creationId xmlns:a16="http://schemas.microsoft.com/office/drawing/2014/main" id="{8D9943C6-2F89-43FA-950F-BBDD87348B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70283" y="3021079"/>
            <a:ext cx="914400" cy="914400"/>
          </a:xfrm>
          <a:prstGeom prst="rect">
            <a:avLst/>
          </a:prstGeom>
        </p:spPr>
      </p:pic>
    </p:spTree>
    <p:extLst>
      <p:ext uri="{BB962C8B-B14F-4D97-AF65-F5344CB8AC3E}">
        <p14:creationId xmlns:p14="http://schemas.microsoft.com/office/powerpoint/2010/main" val="52764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Level of Service Profile</a:t>
            </a:r>
          </a:p>
        </p:txBody>
      </p:sp>
      <p:sp>
        <p:nvSpPr>
          <p:cNvPr id="5" name="Text Placeholder 4"/>
          <p:cNvSpPr>
            <a:spLocks noGrp="1"/>
          </p:cNvSpPr>
          <p:nvPr>
            <p:ph type="body" idx="1"/>
          </p:nvPr>
        </p:nvSpPr>
        <p:spPr/>
        <p:txBody>
          <a:bodyPr/>
          <a:lstStyle/>
          <a:p>
            <a:r>
              <a:rPr lang="en-US" dirty="0"/>
              <a:t>A tool for measuring success</a:t>
            </a:r>
          </a:p>
        </p:txBody>
      </p:sp>
    </p:spTree>
    <p:extLst>
      <p:ext uri="{BB962C8B-B14F-4D97-AF65-F5344CB8AC3E}">
        <p14:creationId xmlns:p14="http://schemas.microsoft.com/office/powerpoint/2010/main" val="94293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B37B-834A-4DEE-9A1C-33EA47DFD838}"/>
              </a:ext>
            </a:extLst>
          </p:cNvPr>
          <p:cNvSpPr>
            <a:spLocks noGrp="1"/>
          </p:cNvSpPr>
          <p:nvPr>
            <p:ph type="title"/>
          </p:nvPr>
        </p:nvSpPr>
        <p:spPr>
          <a:xfrm>
            <a:off x="247650" y="186061"/>
            <a:ext cx="8610600" cy="919669"/>
          </a:xfrm>
        </p:spPr>
        <p:txBody>
          <a:bodyPr/>
          <a:lstStyle/>
          <a:p>
            <a:r>
              <a:rPr lang="en-US" dirty="0"/>
              <a:t>Level of Service Profile</a:t>
            </a:r>
          </a:p>
        </p:txBody>
      </p:sp>
      <p:sp>
        <p:nvSpPr>
          <p:cNvPr id="3" name="Content Placeholder 2">
            <a:extLst>
              <a:ext uri="{FF2B5EF4-FFF2-40B4-BE49-F238E27FC236}">
                <a16:creationId xmlns:a16="http://schemas.microsoft.com/office/drawing/2014/main" id="{B9F7DEAF-2E62-479B-BF88-2C84E2FB2EDE}"/>
              </a:ext>
            </a:extLst>
          </p:cNvPr>
          <p:cNvSpPr>
            <a:spLocks noGrp="1"/>
          </p:cNvSpPr>
          <p:nvPr>
            <p:ph idx="1"/>
          </p:nvPr>
        </p:nvSpPr>
        <p:spPr>
          <a:xfrm>
            <a:off x="247650" y="991430"/>
            <a:ext cx="8610600" cy="3755381"/>
          </a:xfrm>
        </p:spPr>
        <p:txBody>
          <a:bodyPr>
            <a:normAutofit fontScale="70000" lnSpcReduction="20000"/>
          </a:bodyPr>
          <a:lstStyle/>
          <a:p>
            <a:r>
              <a:rPr lang="en-US" dirty="0"/>
              <a:t>An overview of the municipal commitments. The profile can be used a communication tool when reporting goals and progress to stakeholders. </a:t>
            </a:r>
          </a:p>
          <a:p>
            <a:pPr marL="457200" lvl="0" indent="-457200">
              <a:buFont typeface="+mj-lt"/>
              <a:buAutoNum type="arabicPeriod"/>
            </a:pPr>
            <a:r>
              <a:rPr lang="en-US" dirty="0"/>
              <a:t>Service Categories: Which services does the municipality prioritize? How are they ranked in order of importance? </a:t>
            </a:r>
          </a:p>
          <a:p>
            <a:pPr marL="457200" lvl="0" indent="-457200">
              <a:buFont typeface="+mj-lt"/>
              <a:buAutoNum type="arabicPeriod"/>
            </a:pPr>
            <a:r>
              <a:rPr lang="en-US" dirty="0"/>
              <a:t>Stakeholders: Who does the POTW serve? </a:t>
            </a:r>
          </a:p>
          <a:p>
            <a:pPr marL="457200" lvl="0" indent="-457200">
              <a:buFont typeface="+mj-lt"/>
              <a:buAutoNum type="arabicPeriod"/>
            </a:pPr>
            <a:r>
              <a:rPr lang="en-US" dirty="0"/>
              <a:t>Expectations: What do staff, businesses, and regulators expect? Which services do they value?</a:t>
            </a:r>
          </a:p>
          <a:p>
            <a:pPr marL="457200" lvl="0" indent="-457200">
              <a:buFont typeface="+mj-lt"/>
              <a:buAutoNum type="arabicPeriod"/>
            </a:pPr>
            <a:r>
              <a:rPr lang="en-US" dirty="0"/>
              <a:t>Goals: How do the stakeholder expectations translate into Specific, Measurable, Attainable, Relevant, and Time-bound (SMART) goals? What is the maximum performance level that is achievable? How is the POTW currently performing?</a:t>
            </a:r>
          </a:p>
          <a:p>
            <a:pPr marL="457200" lvl="0" indent="-457200">
              <a:buFont typeface="+mj-lt"/>
              <a:buAutoNum type="arabicPeriod"/>
            </a:pPr>
            <a:r>
              <a:rPr lang="en-US" dirty="0"/>
              <a:t>Progress: How are the goals tracked? Where is the information stored? Is the POTW on track to meet its goals? What feedback have the stakeholders provided? </a:t>
            </a:r>
          </a:p>
          <a:p>
            <a:pPr marL="457200" lvl="0" indent="-457200">
              <a:buFont typeface="+mj-lt"/>
              <a:buAutoNum type="arabicPeriod"/>
            </a:pPr>
            <a:endParaRPr lang="en-US" dirty="0"/>
          </a:p>
          <a:p>
            <a:pPr lvl="0"/>
            <a:r>
              <a:rPr lang="en-US" dirty="0"/>
              <a:t>The Level of Service Toolbox contains a Level of Service Profile template for the Asset Management Team.</a:t>
            </a:r>
          </a:p>
        </p:txBody>
      </p:sp>
    </p:spTree>
    <p:extLst>
      <p:ext uri="{BB962C8B-B14F-4D97-AF65-F5344CB8AC3E}">
        <p14:creationId xmlns:p14="http://schemas.microsoft.com/office/powerpoint/2010/main" val="299486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Level of Service Categories</a:t>
            </a:r>
          </a:p>
        </p:txBody>
      </p:sp>
    </p:spTree>
    <p:extLst>
      <p:ext uri="{BB962C8B-B14F-4D97-AF65-F5344CB8AC3E}">
        <p14:creationId xmlns:p14="http://schemas.microsoft.com/office/powerpoint/2010/main" val="320037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31FA-A995-4618-8DF2-07D42333D127}"/>
              </a:ext>
            </a:extLst>
          </p:cNvPr>
          <p:cNvSpPr>
            <a:spLocks noGrp="1"/>
          </p:cNvSpPr>
          <p:nvPr>
            <p:ph type="title"/>
          </p:nvPr>
        </p:nvSpPr>
        <p:spPr>
          <a:xfrm>
            <a:off x="266700" y="394476"/>
            <a:ext cx="8610600" cy="919669"/>
          </a:xfrm>
        </p:spPr>
        <p:txBody>
          <a:bodyPr/>
          <a:lstStyle/>
          <a:p>
            <a:r>
              <a:rPr lang="en-US" dirty="0"/>
              <a:t>Level of Service Categories</a:t>
            </a:r>
          </a:p>
        </p:txBody>
      </p:sp>
      <p:sp>
        <p:nvSpPr>
          <p:cNvPr id="15" name="TextBox 14">
            <a:extLst>
              <a:ext uri="{FF2B5EF4-FFF2-40B4-BE49-F238E27FC236}">
                <a16:creationId xmlns:a16="http://schemas.microsoft.com/office/drawing/2014/main" id="{1E0AC483-B96C-445D-A53C-71A3DC2F4356}"/>
              </a:ext>
            </a:extLst>
          </p:cNvPr>
          <p:cNvSpPr txBox="1"/>
          <p:nvPr/>
        </p:nvSpPr>
        <p:spPr>
          <a:xfrm>
            <a:off x="266700" y="1188985"/>
            <a:ext cx="8286752" cy="2677656"/>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Health and Safety: The well-being of the greater community and staff.</a:t>
            </a:r>
          </a:p>
          <a:p>
            <a:pPr marL="457200" indent="-457200">
              <a:buFont typeface="+mj-lt"/>
              <a:buAutoNum type="arabicPeriod"/>
            </a:pPr>
            <a:r>
              <a:rPr lang="en-US" sz="2400" dirty="0">
                <a:latin typeface="Arial" panose="020B0604020202020204" pitchFamily="34" charset="0"/>
                <a:cs typeface="Arial" panose="020B0604020202020204" pitchFamily="34" charset="0"/>
              </a:rPr>
              <a:t>System Reliability: The performance of the POTW.</a:t>
            </a:r>
          </a:p>
          <a:p>
            <a:pPr marL="457200" indent="-457200">
              <a:buFont typeface="+mj-lt"/>
              <a:buAutoNum type="arabicPeriod"/>
            </a:pPr>
            <a:r>
              <a:rPr lang="en-US" sz="2400" dirty="0">
                <a:latin typeface="Arial" panose="020B0604020202020204" pitchFamily="34" charset="0"/>
                <a:cs typeface="Arial" panose="020B0604020202020204" pitchFamily="34" charset="0"/>
              </a:rPr>
              <a:t>Regulatory Compliance: The POTW’s compliance with local, state, and federal regulations. </a:t>
            </a:r>
          </a:p>
          <a:p>
            <a:pPr marL="457200" indent="-457200">
              <a:buFont typeface="+mj-lt"/>
              <a:buAutoNum type="arabicPeriod"/>
            </a:pPr>
            <a:r>
              <a:rPr lang="en-US" sz="2400" dirty="0">
                <a:latin typeface="Arial" panose="020B0604020202020204" pitchFamily="34" charset="0"/>
                <a:cs typeface="Arial" panose="020B0604020202020204" pitchFamily="34" charset="0"/>
              </a:rPr>
              <a:t>Fiscal Impact: The internal and external financial drivers that affect POTW investment.</a:t>
            </a:r>
          </a:p>
        </p:txBody>
      </p:sp>
    </p:spTree>
    <p:extLst>
      <p:ext uri="{BB962C8B-B14F-4D97-AF65-F5344CB8AC3E}">
        <p14:creationId xmlns:p14="http://schemas.microsoft.com/office/powerpoint/2010/main" val="164108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31FA-A995-4618-8DF2-07D42333D127}"/>
              </a:ext>
            </a:extLst>
          </p:cNvPr>
          <p:cNvSpPr>
            <a:spLocks noGrp="1"/>
          </p:cNvSpPr>
          <p:nvPr>
            <p:ph type="title"/>
          </p:nvPr>
        </p:nvSpPr>
        <p:spPr>
          <a:xfrm>
            <a:off x="266700" y="394476"/>
            <a:ext cx="8610600" cy="919669"/>
          </a:xfrm>
        </p:spPr>
        <p:txBody>
          <a:bodyPr/>
          <a:lstStyle/>
          <a:p>
            <a:r>
              <a:rPr lang="en-US" dirty="0"/>
              <a:t>Level of Service Categories</a:t>
            </a:r>
          </a:p>
        </p:txBody>
      </p:sp>
      <p:graphicFrame>
        <p:nvGraphicFramePr>
          <p:cNvPr id="6" name="Diagram 5">
            <a:extLst>
              <a:ext uri="{FF2B5EF4-FFF2-40B4-BE49-F238E27FC236}">
                <a16:creationId xmlns:a16="http://schemas.microsoft.com/office/drawing/2014/main" id="{4EDFFBE9-873B-43F2-862C-F867A1103C3A}"/>
              </a:ext>
            </a:extLst>
          </p:cNvPr>
          <p:cNvGraphicFramePr/>
          <p:nvPr/>
        </p:nvGraphicFramePr>
        <p:xfrm>
          <a:off x="5696585" y="1721522"/>
          <a:ext cx="2914015" cy="2319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5" descr="Open hand with plant">
            <a:extLst>
              <a:ext uri="{FF2B5EF4-FFF2-40B4-BE49-F238E27FC236}">
                <a16:creationId xmlns:a16="http://schemas.microsoft.com/office/drawing/2014/main" id="{DC49AC13-EE59-4FB1-9DC7-0BB69E715B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6026" y="2066840"/>
            <a:ext cx="541713" cy="646656"/>
          </a:xfrm>
          <a:prstGeom prst="rect">
            <a:avLst/>
          </a:prstGeom>
        </p:spPr>
      </p:pic>
      <p:pic>
        <p:nvPicPr>
          <p:cNvPr id="8" name="Graphic 7" descr="Group success">
            <a:extLst>
              <a:ext uri="{FF2B5EF4-FFF2-40B4-BE49-F238E27FC236}">
                <a16:creationId xmlns:a16="http://schemas.microsoft.com/office/drawing/2014/main" id="{6A1FCD13-19BE-41EE-8E41-56382261C6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78972" y="3026539"/>
            <a:ext cx="686919" cy="649825"/>
          </a:xfrm>
          <a:prstGeom prst="rect">
            <a:avLst/>
          </a:prstGeom>
        </p:spPr>
      </p:pic>
      <p:pic>
        <p:nvPicPr>
          <p:cNvPr id="9" name="Graphic 9" descr="Money">
            <a:extLst>
              <a:ext uri="{FF2B5EF4-FFF2-40B4-BE49-F238E27FC236}">
                <a16:creationId xmlns:a16="http://schemas.microsoft.com/office/drawing/2014/main" id="{62BD7D1B-68DB-4CEE-8D55-99E4D6E07A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21574" y="2988232"/>
            <a:ext cx="626963" cy="657922"/>
          </a:xfrm>
          <a:prstGeom prst="rect">
            <a:avLst/>
          </a:prstGeom>
        </p:spPr>
      </p:pic>
      <p:pic>
        <p:nvPicPr>
          <p:cNvPr id="12" name="Graphic 5" descr="Open hand with plant">
            <a:extLst>
              <a:ext uri="{FF2B5EF4-FFF2-40B4-BE49-F238E27FC236}">
                <a16:creationId xmlns:a16="http://schemas.microsoft.com/office/drawing/2014/main" id="{3A25885F-1FFF-4488-922E-0CFDC139C1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9678" y="2670537"/>
            <a:ext cx="541713" cy="646656"/>
          </a:xfrm>
          <a:prstGeom prst="rect">
            <a:avLst/>
          </a:prstGeom>
        </p:spPr>
      </p:pic>
      <p:pic>
        <p:nvPicPr>
          <p:cNvPr id="13" name="Graphic 12" descr="Group success">
            <a:extLst>
              <a:ext uri="{FF2B5EF4-FFF2-40B4-BE49-F238E27FC236}">
                <a16:creationId xmlns:a16="http://schemas.microsoft.com/office/drawing/2014/main" id="{00B0D390-6CC8-4C8A-83E3-553FA223B21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3400" y="1286099"/>
            <a:ext cx="686919" cy="649825"/>
          </a:xfrm>
          <a:prstGeom prst="rect">
            <a:avLst/>
          </a:prstGeom>
        </p:spPr>
      </p:pic>
      <p:pic>
        <p:nvPicPr>
          <p:cNvPr id="14" name="Graphic 9" descr="Money">
            <a:extLst>
              <a:ext uri="{FF2B5EF4-FFF2-40B4-BE49-F238E27FC236}">
                <a16:creationId xmlns:a16="http://schemas.microsoft.com/office/drawing/2014/main" id="{4FBB631E-91C5-45B5-83D0-063C2C80C5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3400" y="3722845"/>
            <a:ext cx="626963" cy="657922"/>
          </a:xfrm>
          <a:prstGeom prst="rect">
            <a:avLst/>
          </a:prstGeom>
        </p:spPr>
      </p:pic>
      <p:sp>
        <p:nvSpPr>
          <p:cNvPr id="15" name="TextBox 14">
            <a:extLst>
              <a:ext uri="{FF2B5EF4-FFF2-40B4-BE49-F238E27FC236}">
                <a16:creationId xmlns:a16="http://schemas.microsoft.com/office/drawing/2014/main" id="{1E0AC483-B96C-445D-A53C-71A3DC2F4356}"/>
              </a:ext>
            </a:extLst>
          </p:cNvPr>
          <p:cNvSpPr txBox="1"/>
          <p:nvPr/>
        </p:nvSpPr>
        <p:spPr>
          <a:xfrm>
            <a:off x="1220319" y="1459006"/>
            <a:ext cx="4730005" cy="3416320"/>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Social Factors: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Health and Safety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System Reliability</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solidFill>
                  <a:schemeClr val="accent6">
                    <a:lumMod val="50000"/>
                  </a:schemeClr>
                </a:solidFill>
                <a:latin typeface="Arial" panose="020B0604020202020204" pitchFamily="34" charset="0"/>
                <a:cs typeface="Arial" panose="020B0604020202020204" pitchFamily="34" charset="0"/>
              </a:rPr>
              <a:t>Environmental Factors: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Regulatory Compliance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solidFill>
                  <a:schemeClr val="accent2"/>
                </a:solidFill>
                <a:latin typeface="Arial" panose="020B0604020202020204" pitchFamily="34" charset="0"/>
                <a:cs typeface="Arial" panose="020B0604020202020204" pitchFamily="34" charset="0"/>
              </a:rPr>
              <a:t>Financial Factors: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Fiscal Impact</a:t>
            </a:r>
          </a:p>
        </p:txBody>
      </p:sp>
    </p:spTree>
    <p:extLst>
      <p:ext uri="{BB962C8B-B14F-4D97-AF65-F5344CB8AC3E}">
        <p14:creationId xmlns:p14="http://schemas.microsoft.com/office/powerpoint/2010/main" val="1139408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16x9_light-dec_identifier.potx" id="{CBA37190-EE9F-423B-8C1B-9166C3A9A84C}" vid="{DA12148C-2283-409A-955E-206521FF2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 xmlns="cbd709b9-c7ad-4a31-9585-cddd9747ac58" xsi:nil="true"/>
    <Topic xmlns="cbd709b9-c7ad-4a31-9585-cddd9747ac58" xsi:nil="true"/>
    <Section xmlns="cbd709b9-c7ad-4a31-9585-cddd9747ac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99E65E94B8F1479025E0BCBA99E4EF" ma:contentTypeVersion="15" ma:contentTypeDescription="Create a new document." ma:contentTypeScope="" ma:versionID="6cb28dffe1aaac3c97391caf632db74b">
  <xsd:schema xmlns:xsd="http://www.w3.org/2001/XMLSchema" xmlns:xs="http://www.w3.org/2001/XMLSchema" xmlns:p="http://schemas.microsoft.com/office/2006/metadata/properties" xmlns:ns2="c9e60429-3073-47a3-9bf8-27645aff9dc1" xmlns:ns3="cbd709b9-c7ad-4a31-9585-cddd9747ac58" targetNamespace="http://schemas.microsoft.com/office/2006/metadata/properties" ma:root="true" ma:fieldsID="d59dce7107de1a6750f1618159678d74" ns2:_="" ns3:_="">
    <xsd:import namespace="c9e60429-3073-47a3-9bf8-27645aff9dc1"/>
    <xsd:import namespace="cbd709b9-c7ad-4a31-9585-cddd9747ac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Section" minOccurs="0"/>
                <xsd:element ref="ns3:Topic" minOccurs="0"/>
                <xsd:element ref="ns3: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60429-3073-47a3-9bf8-27645aff9d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d709b9-c7ad-4a31-9585-cddd9747ac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Section" ma:index="12" nillable="true" ma:displayName="Section" ma:format="Dropdown" ma:internalName="Section">
      <xsd:simpleType>
        <xsd:restriction base="dms:Choice">
          <xsd:enumeration value="BWP"/>
          <xsd:enumeration value="Regions 1, 2, 3"/>
          <xsd:enumeration value="Regions 4, 8, 9"/>
          <xsd:enumeration value="Regions 5, 6, 7"/>
          <xsd:enumeration value="General Permits"/>
        </xsd:restriction>
      </xsd:simpleType>
    </xsd:element>
    <xsd:element name="Topic" ma:index="13" nillable="true" ma:displayName="Topic" ma:format="Dropdown" ma:internalName="Topic">
      <xsd:simpleType>
        <xsd:restriction base="dms:Choice">
          <xsd:enumeration value="Asset Management"/>
          <xsd:enumeration value="Peer Review"/>
          <xsd:enumeration value="Engineering Review"/>
          <xsd:enumeration value="Mixing Zone"/>
          <xsd:enumeration value="Permit Writing"/>
          <xsd:enumeration value="IndSPDES"/>
          <xsd:enumeration value="CAFO"/>
          <xsd:enumeration value="PCI"/>
          <xsd:enumeration value="Municipal"/>
          <xsd:enumeration value="Industrial"/>
          <xsd:enumeration value="MS4"/>
          <xsd:enumeration value="MSGP"/>
          <xsd:enumeration value="Stormwater"/>
          <xsd:enumeration value="Construction"/>
          <xsd:enumeration value="WTC"/>
        </xsd:restriction>
      </xsd:simpleType>
    </xsd:element>
    <xsd:element name="A" ma:index="14" nillable="true" ma:displayName="Use" ma:format="Dropdown" ma:internalName="A">
      <xsd:simpleType>
        <xsd:restriction base="dms:Choice">
          <xsd:enumeration value="Manual"/>
          <xsd:enumeration value="Guidance"/>
          <xsd:enumeration value="Template"/>
          <xsd:enumeration value="Spreadsheet"/>
          <xsd:enumeration value="Image"/>
          <xsd:enumeration value="Map"/>
          <xsd:enumeration value="Minutes"/>
          <xsd:enumeration value="Report"/>
          <xsd:enumeration value="Notes"/>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DE3480-7185-4B16-BDA2-FBE276A53C8C}">
  <ds:schemaRefs>
    <ds:schemaRef ds:uri="http://schemas.microsoft.com/office/2006/metadata/properties"/>
    <ds:schemaRef ds:uri="http://schemas.microsoft.com/office/infopath/2007/PartnerControls"/>
    <ds:schemaRef ds:uri="cbd709b9-c7ad-4a31-9585-cddd9747ac58"/>
  </ds:schemaRefs>
</ds:datastoreItem>
</file>

<file path=customXml/itemProps2.xml><?xml version="1.0" encoding="utf-8"?>
<ds:datastoreItem xmlns:ds="http://schemas.openxmlformats.org/officeDocument/2006/customXml" ds:itemID="{923F9DFE-ABF6-47A7-BDB6-ABBAA17EC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60429-3073-47a3-9bf8-27645aff9dc1"/>
    <ds:schemaRef ds:uri="cbd709b9-c7ad-4a31-9585-cddd9747a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921FE8-F988-4EE3-B5BC-1ED4A37048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527</TotalTime>
  <Words>1110</Words>
  <Application>Microsoft Office PowerPoint</Application>
  <PresentationFormat>On-screen Show (16:9)</PresentationFormat>
  <Paragraphs>121</Paragraphs>
  <Slides>23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NYSDEC Level of Service</vt:lpstr>
      <vt:lpstr>Content Overview</vt:lpstr>
      <vt:lpstr>What is Level of Service?</vt:lpstr>
      <vt:lpstr>What is Level of Service?</vt:lpstr>
      <vt:lpstr>Level of Service Profile</vt:lpstr>
      <vt:lpstr>Level of Service Profile</vt:lpstr>
      <vt:lpstr>Level of Service Categories</vt:lpstr>
      <vt:lpstr>Level of Service Categories</vt:lpstr>
      <vt:lpstr>Level of Service Categories</vt:lpstr>
      <vt:lpstr>Stakeholders and Expectations</vt:lpstr>
      <vt:lpstr>Stakeholder Expectations</vt:lpstr>
      <vt:lpstr>Expectations  Goals</vt:lpstr>
      <vt:lpstr>Creating SMART Goals</vt:lpstr>
      <vt:lpstr>SMART Goals</vt:lpstr>
      <vt:lpstr>SMART Goals are Specific</vt:lpstr>
      <vt:lpstr>SMART Goals are Measurable</vt:lpstr>
      <vt:lpstr>SMART Goals are Attainable</vt:lpstr>
      <vt:lpstr>SMART Goals are Relevant</vt:lpstr>
      <vt:lpstr>SMART Goals are Time-Bound</vt:lpstr>
      <vt:lpstr>Report Progress</vt:lpstr>
      <vt:lpstr>Setting Priorities</vt:lpstr>
      <vt:lpstr>Results</vt:lpstr>
      <vt:lpstr>Next Steps </vt:lpstr>
    </vt:vector>
  </TitlesOfParts>
  <Company>NYSDEC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Background PowerPoint Template</dc:title>
  <dc:creator>Mark Kerwin</dc:creator>
  <cp:lastModifiedBy>King, Danyel J (DEC)</cp:lastModifiedBy>
  <cp:revision>1</cp:revision>
  <dcterms:created xsi:type="dcterms:W3CDTF">2014-12-29T19:17:53Z</dcterms:created>
  <dcterms:modified xsi:type="dcterms:W3CDTF">2021-05-17T17:37:20Z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0x010100FC99E65E94B8F1479025E0BCBA99E4EF</vt:lpwstr>
  </property>
</Properties>
</file>